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1132" r:id="rId2"/>
    <p:sldId id="1232" r:id="rId3"/>
    <p:sldId id="1243" r:id="rId4"/>
    <p:sldId id="1244" r:id="rId5"/>
    <p:sldId id="1186" r:id="rId6"/>
    <p:sldId id="1245" r:id="rId7"/>
    <p:sldId id="1218" r:id="rId8"/>
    <p:sldId id="1248" r:id="rId9"/>
    <p:sldId id="1224" r:id="rId10"/>
    <p:sldId id="1230" r:id="rId11"/>
    <p:sldId id="1249" r:id="rId12"/>
    <p:sldId id="1203" r:id="rId13"/>
    <p:sldId id="1255" r:id="rId14"/>
    <p:sldId id="1234" r:id="rId15"/>
    <p:sldId id="1254" r:id="rId16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04FF"/>
    <a:srgbClr val="FF8A12"/>
    <a:srgbClr val="FF018A"/>
    <a:srgbClr val="FF3F05"/>
    <a:srgbClr val="FF8719"/>
    <a:srgbClr val="0BAFFF"/>
    <a:srgbClr val="FFFB17"/>
    <a:srgbClr val="FF0D4A"/>
    <a:srgbClr val="FF0CE5"/>
    <a:srgbClr val="FF0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20" autoAdjust="0"/>
    <p:restoredTop sz="86186" autoAdjust="0"/>
  </p:normalViewPr>
  <p:slideViewPr>
    <p:cSldViewPr>
      <p:cViewPr>
        <p:scale>
          <a:sx n="59" d="100"/>
          <a:sy n="59" d="100"/>
        </p:scale>
        <p:origin x="-1960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notesViewPr>
    <p:cSldViewPr>
      <p:cViewPr>
        <p:scale>
          <a:sx n="100" d="100"/>
          <a:sy n="100" d="100"/>
        </p:scale>
        <p:origin x="-1632" y="1026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package" Target="../embeddings/Microsoft_Excel_Sheet7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package" Target="../embeddings/Microsoft_Excel_Sheet8.xlsx"/><Relationship Id="rId3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6992481203007"/>
          <c:y val="0.20066889632107"/>
          <c:w val="0.368421052631579"/>
          <c:h val="0.65551839464882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63AAFE"/>
            </a:solidFill>
            <a:ln w="49953">
              <a:solidFill>
                <a:srgbClr val="FFFFFF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dPt>
            <c:idx val="0"/>
            <c:bubble3D val="0"/>
            <c:spPr>
              <a:solidFill>
                <a:srgbClr val="0FFE71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1"/>
            <c:bubble3D val="0"/>
            <c:spPr>
              <a:solidFill>
                <a:srgbClr val="06F3FF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2"/>
            <c:bubble3D val="0"/>
            <c:spPr>
              <a:solidFill>
                <a:srgbClr val="1640FF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3"/>
            <c:bubble3D val="0"/>
            <c:spPr>
              <a:solidFill>
                <a:srgbClr val="FE780B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4"/>
            <c:bubble3D val="0"/>
            <c:spPr>
              <a:solidFill>
                <a:srgbClr val="FF0C33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5"/>
            <c:bubble3D val="0"/>
            <c:spPr>
              <a:solidFill>
                <a:srgbClr val="FE2AEC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6"/>
            <c:bubble3D val="0"/>
            <c:spPr>
              <a:solidFill>
                <a:srgbClr val="865357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7"/>
            <c:bubble3D val="0"/>
            <c:spPr>
              <a:solidFill>
                <a:srgbClr val="A2BD90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Lbls>
            <c:dLbl>
              <c:idx val="0"/>
              <c:layout>
                <c:manualLayout>
                  <c:x val="-0.131663526975017"/>
                  <c:y val="-0.164996897986861"/>
                </c:manualLayout>
              </c:layout>
              <c:numFmt formatCode="0%" sourceLinked="0"/>
              <c:spPr>
                <a:noFill/>
                <a:ln w="33302">
                  <a:noFill/>
                </a:ln>
              </c:spPr>
              <c:txPr>
                <a:bodyPr/>
                <a:lstStyle/>
                <a:p>
                  <a:pPr>
                    <a:defRPr sz="1999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0308820022497188"/>
                  <c:y val="-0.060634774723111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0457729125566514"/>
                  <c:y val="-0.010027301989348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%" sourceLinked="0"/>
            <c:spPr>
              <a:noFill/>
              <a:ln w="33302">
                <a:noFill/>
              </a:ln>
            </c:spPr>
            <c:txPr>
              <a:bodyPr/>
              <a:lstStyle/>
              <a:p>
                <a:pPr>
                  <a:defRPr sz="1999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>
                  <a:solidFill>
                    <a:schemeClr val="bg1"/>
                  </a:solidFill>
                </a:ln>
              </c:spPr>
            </c:leaderLines>
          </c:dLbls>
          <c:cat>
            <c:strRef>
              <c:f>Sheet1!$A$2:$A$6</c:f>
              <c:strCache>
                <c:ptCount val="5"/>
                <c:pt idx="0">
                  <c:v>Cotton</c:v>
                </c:pt>
                <c:pt idx="1">
                  <c:v>Wool</c:v>
                </c:pt>
                <c:pt idx="2">
                  <c:v>Jute</c:v>
                </c:pt>
                <c:pt idx="3">
                  <c:v>Coir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26.283</c:v>
                </c:pt>
                <c:pt idx="1">
                  <c:v>1.159</c:v>
                </c:pt>
                <c:pt idx="2">
                  <c:v>3.292</c:v>
                </c:pt>
                <c:pt idx="3">
                  <c:v>0.906</c:v>
                </c:pt>
                <c:pt idx="4">
                  <c:v>1.582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 w="3330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262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6992481203007"/>
          <c:y val="0.20066889632107"/>
          <c:w val="0.368421052631579"/>
          <c:h val="0.65551839464882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63AAFE"/>
            </a:solidFill>
            <a:ln w="49953">
              <a:solidFill>
                <a:srgbClr val="FFFFFF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dPt>
            <c:idx val="0"/>
            <c:bubble3D val="0"/>
            <c:spPr>
              <a:solidFill>
                <a:srgbClr val="0FFE71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1"/>
            <c:bubble3D val="0"/>
            <c:spPr>
              <a:solidFill>
                <a:srgbClr val="06F3FF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2"/>
            <c:bubble3D val="0"/>
            <c:spPr>
              <a:solidFill>
                <a:srgbClr val="1640FF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3"/>
            <c:bubble3D val="0"/>
            <c:spPr>
              <a:solidFill>
                <a:srgbClr val="FE780B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4"/>
            <c:bubble3D val="0"/>
            <c:spPr>
              <a:solidFill>
                <a:srgbClr val="FF0C33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5"/>
            <c:bubble3D val="0"/>
            <c:spPr>
              <a:solidFill>
                <a:srgbClr val="FE2AEC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6"/>
            <c:bubble3D val="0"/>
            <c:spPr>
              <a:solidFill>
                <a:srgbClr val="865357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7"/>
            <c:bubble3D val="0"/>
            <c:spPr>
              <a:solidFill>
                <a:srgbClr val="A2BD90"/>
              </a:solidFill>
              <a:ln w="49953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Lbls>
            <c:dLbl>
              <c:idx val="0"/>
              <c:layout>
                <c:manualLayout>
                  <c:x val="-0.131663526975017"/>
                  <c:y val="-0.164996897986861"/>
                </c:manualLayout>
              </c:layout>
              <c:tx>
                <c:rich>
                  <a:bodyPr/>
                  <a:lstStyle/>
                  <a:p>
                    <a:pPr>
                      <a:defRPr sz="1999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/>
                      <a:t>Cotton
</a:t>
                    </a:r>
                    <a:r>
                      <a:rPr lang="en-US" dirty="0" smtClean="0"/>
                      <a:t>$45</a:t>
                    </a:r>
                    <a:endParaRPr lang="en-US" dirty="0"/>
                  </a:p>
                </c:rich>
              </c:tx>
              <c:numFmt formatCode="&quot;$&quot;#,##0.0" sourceLinked="0"/>
              <c:spPr>
                <a:noFill/>
                <a:ln w="33302">
                  <a:noFill/>
                </a:ln>
              </c:sp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999" b="1" i="0" u="none" strike="noStrike" baseline="0">
                        <a:solidFill>
                          <a:srgbClr val="003366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>
                        <a:solidFill>
                          <a:srgbClr val="003366"/>
                        </a:solidFill>
                      </a:rPr>
                      <a:t>Wool
</a:t>
                    </a:r>
                    <a:r>
                      <a:rPr lang="en-US" dirty="0" smtClean="0">
                        <a:solidFill>
                          <a:srgbClr val="003366"/>
                        </a:solidFill>
                      </a:rPr>
                      <a:t>$8.5</a:t>
                    </a:r>
                    <a:endParaRPr lang="en-US" dirty="0">
                      <a:solidFill>
                        <a:srgbClr val="003366"/>
                      </a:solidFill>
                    </a:endParaRPr>
                  </a:p>
                </c:rich>
              </c:tx>
              <c:numFmt formatCode="&quot;$&quot;#,##0.0" sourceLinked="0"/>
              <c:spPr>
                <a:noFill/>
                <a:ln w="33302">
                  <a:noFill/>
                </a:ln>
              </c:sp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Jute</a:t>
                    </a:r>
                    <a:r>
                      <a:rPr lang="en-US"/>
                      <a:t>
</a:t>
                    </a:r>
                    <a:r>
                      <a:rPr lang="en-US" smtClean="0"/>
                      <a:t>$1.5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0308820022497188"/>
                  <c:y val="-0.060634774723111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Coir
$</a:t>
                    </a:r>
                    <a:r>
                      <a:rPr lang="en-US" dirty="0" smtClean="0"/>
                      <a:t>0.4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Other
</a:t>
                    </a:r>
                    <a:r>
                      <a:rPr lang="en-US" dirty="0" smtClean="0"/>
                      <a:t>$2.9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0457729125566514"/>
                  <c:y val="-0.010027301989348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&quot;$&quot;#,##0.0" sourceLinked="0"/>
            <c:spPr>
              <a:noFill/>
              <a:ln w="33302">
                <a:noFill/>
              </a:ln>
            </c:spPr>
            <c:txPr>
              <a:bodyPr/>
              <a:lstStyle/>
              <a:p>
                <a:pPr>
                  <a:defRPr sz="1999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>
                  <a:solidFill>
                    <a:schemeClr val="bg1"/>
                  </a:solidFill>
                </a:ln>
              </c:spPr>
            </c:leaderLines>
          </c:dLbls>
          <c:cat>
            <c:strRef>
              <c:f>Sheet1!$A$2:$A$6</c:f>
              <c:strCache>
                <c:ptCount val="5"/>
                <c:pt idx="0">
                  <c:v>Cotton</c:v>
                </c:pt>
                <c:pt idx="1">
                  <c:v>Wool</c:v>
                </c:pt>
                <c:pt idx="2">
                  <c:v>Jute</c:v>
                </c:pt>
                <c:pt idx="3">
                  <c:v>Coir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45.0</c:v>
                </c:pt>
                <c:pt idx="1">
                  <c:v>8.5</c:v>
                </c:pt>
                <c:pt idx="2">
                  <c:v>1.5</c:v>
                </c:pt>
                <c:pt idx="3">
                  <c:v>0.4</c:v>
                </c:pt>
                <c:pt idx="4">
                  <c:v>2.9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3330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262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5777676227971"/>
          <c:y val="0.227854518185227"/>
          <c:w val="0.795189116985377"/>
          <c:h val="0.5552487814023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Production, 000 tons,left scale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Australia</c:v>
                </c:pt>
                <c:pt idx="1">
                  <c:v>China</c:v>
                </c:pt>
                <c:pt idx="2">
                  <c:v>Africa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890.0</c:v>
                </c:pt>
                <c:pt idx="1">
                  <c:v>6929.0</c:v>
                </c:pt>
                <c:pt idx="2">
                  <c:v>1484.0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2008392"/>
        <c:axId val="2142011400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Households, millions, right scale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Australia</c:v>
                </c:pt>
                <c:pt idx="1">
                  <c:v>China</c:v>
                </c:pt>
                <c:pt idx="2">
                  <c:v>Africa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1.0</c:v>
                </c:pt>
                <c:pt idx="1">
                  <c:v>30000.0</c:v>
                </c:pt>
                <c:pt idx="2">
                  <c:v>3500.0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100s Kgs/Household, right scale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Australia</c:v>
                </c:pt>
                <c:pt idx="1">
                  <c:v>China</c:v>
                </c:pt>
                <c:pt idx="2">
                  <c:v>Africa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89000.0</c:v>
                </c:pt>
                <c:pt idx="1">
                  <c:v>23.1</c:v>
                </c:pt>
                <c:pt idx="2">
                  <c:v>42.5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2024552"/>
        <c:axId val="2142014728"/>
      </c:barChart>
      <c:catAx>
        <c:axId val="21420083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800" b="1" i="0"/>
            </a:pPr>
            <a:endParaRPr lang="en-US"/>
          </a:p>
        </c:txPr>
        <c:crossAx val="2142011400"/>
        <c:crosses val="autoZero"/>
        <c:auto val="1"/>
        <c:lblAlgn val="ctr"/>
        <c:lblOffset val="100"/>
        <c:noMultiLvlLbl val="0"/>
      </c:catAx>
      <c:valAx>
        <c:axId val="2142011400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2800" b="1" i="0"/>
            </a:pPr>
            <a:endParaRPr lang="en-US"/>
          </a:p>
        </c:txPr>
        <c:crossAx val="2142008392"/>
        <c:crosses val="autoZero"/>
        <c:crossBetween val="between"/>
      </c:valAx>
      <c:valAx>
        <c:axId val="21420147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 b="1" i="0" baseline="0"/>
            </a:pPr>
            <a:endParaRPr lang="en-US"/>
          </a:p>
        </c:txPr>
        <c:crossAx val="2142024552"/>
        <c:crosses val="max"/>
        <c:crossBetween val="between"/>
        <c:dispUnits>
          <c:builtInUnit val="thousands"/>
        </c:dispUnits>
      </c:valAx>
      <c:catAx>
        <c:axId val="2142024552"/>
        <c:scaling>
          <c:orientation val="minMax"/>
        </c:scaling>
        <c:delete val="1"/>
        <c:axPos val="b"/>
        <c:majorTickMark val="out"/>
        <c:minorTickMark val="none"/>
        <c:tickLblPos val="nextTo"/>
        <c:crossAx val="2142014728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114232869328834"/>
          <c:y val="0.019047619047619"/>
          <c:w val="0.771534261342332"/>
          <c:h val="0.180471316085489"/>
        </c:manualLayout>
      </c:layout>
      <c:overlay val="0"/>
      <c:txPr>
        <a:bodyPr/>
        <a:lstStyle/>
        <a:p>
          <a:pPr>
            <a:defRPr sz="24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777676227971"/>
          <c:y val="0.227854518185227"/>
          <c:w val="0.795189116985377"/>
          <c:h val="0.5552487814023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Production, 000 tons,left scale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Aust., NZ &amp;  S. Afr.</c:v>
                </c:pt>
                <c:pt idx="1">
                  <c:v>UK &amp;   Similar</c:v>
                </c:pt>
                <c:pt idx="2">
                  <c:v>USA &amp; Similar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420.0</c:v>
                </c:pt>
                <c:pt idx="1">
                  <c:v>315.0</c:v>
                </c:pt>
                <c:pt idx="2">
                  <c:v>423.0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2173208"/>
        <c:axId val="2142176216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Households, millions, right scale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Aust., NZ &amp;  S. Afr.</c:v>
                </c:pt>
                <c:pt idx="1">
                  <c:v>UK &amp;   Similar</c:v>
                </c:pt>
                <c:pt idx="2">
                  <c:v>USA &amp; Similar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40.0</c:v>
                </c:pt>
                <c:pt idx="1">
                  <c:v>645.0</c:v>
                </c:pt>
                <c:pt idx="2">
                  <c:v>4664.0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000 Kg/Household, right scale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Aust., NZ &amp;  S. Afr.</c:v>
                </c:pt>
                <c:pt idx="1">
                  <c:v>UK &amp;   Similar</c:v>
                </c:pt>
                <c:pt idx="2">
                  <c:v>USA &amp; Similar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10551.0</c:v>
                </c:pt>
                <c:pt idx="1">
                  <c:v>509.0</c:v>
                </c:pt>
                <c:pt idx="2">
                  <c:v>91.0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2184840"/>
        <c:axId val="2142179544"/>
      </c:barChart>
      <c:catAx>
        <c:axId val="21421732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800" b="1" i="0"/>
            </a:pPr>
            <a:endParaRPr lang="en-US"/>
          </a:p>
        </c:txPr>
        <c:crossAx val="2142176216"/>
        <c:crosses val="autoZero"/>
        <c:auto val="1"/>
        <c:lblAlgn val="ctr"/>
        <c:lblOffset val="100"/>
        <c:noMultiLvlLbl val="0"/>
      </c:catAx>
      <c:valAx>
        <c:axId val="2142176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 b="1" i="0"/>
            </a:pPr>
            <a:endParaRPr lang="en-US"/>
          </a:p>
        </c:txPr>
        <c:crossAx val="2142173208"/>
        <c:crosses val="autoZero"/>
        <c:crossBetween val="between"/>
      </c:valAx>
      <c:valAx>
        <c:axId val="214217954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 b="1" i="0" baseline="0"/>
            </a:pPr>
            <a:endParaRPr lang="en-US"/>
          </a:p>
        </c:txPr>
        <c:crossAx val="2142184840"/>
        <c:crosses val="max"/>
        <c:crossBetween val="between"/>
        <c:dispUnits>
          <c:builtInUnit val="thousands"/>
        </c:dispUnits>
      </c:valAx>
      <c:catAx>
        <c:axId val="2142184840"/>
        <c:scaling>
          <c:orientation val="minMax"/>
        </c:scaling>
        <c:delete val="1"/>
        <c:axPos val="b"/>
        <c:majorTickMark val="out"/>
        <c:minorTickMark val="none"/>
        <c:tickLblPos val="nextTo"/>
        <c:crossAx val="2142179544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114232869328834"/>
          <c:y val="0.019047619047619"/>
          <c:w val="0.771534261342332"/>
          <c:h val="0.180471316085489"/>
        </c:manualLayout>
      </c:layout>
      <c:overlay val="0"/>
      <c:txPr>
        <a:bodyPr/>
        <a:lstStyle/>
        <a:p>
          <a:pPr>
            <a:defRPr sz="24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5777676227971"/>
          <c:y val="0.227854518185227"/>
          <c:w val="0.795189116985377"/>
          <c:h val="0.5552487814023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Production, 000 tons,left scale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Sisal</c:v>
                </c:pt>
                <c:pt idx="1">
                  <c:v>Flax</c:v>
                </c:pt>
                <c:pt idx="2">
                  <c:v>Hemp</c:v>
                </c:pt>
                <c:pt idx="3">
                  <c:v>Silk</c:v>
                </c:pt>
                <c:pt idx="4">
                  <c:v>Coir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288.0</c:v>
                </c:pt>
                <c:pt idx="1">
                  <c:v>200.0</c:v>
                </c:pt>
                <c:pt idx="2">
                  <c:v>56.0</c:v>
                </c:pt>
                <c:pt idx="3">
                  <c:v>168.0</c:v>
                </c:pt>
                <c:pt idx="4">
                  <c:v>906.0</c:v>
                </c:pt>
                <c:pt idx="5">
                  <c:v>870.0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2141358376"/>
        <c:axId val="2141355352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Households, 000s, right scale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Sisal</c:v>
                </c:pt>
                <c:pt idx="1">
                  <c:v>Flax</c:v>
                </c:pt>
                <c:pt idx="2">
                  <c:v>Hemp</c:v>
                </c:pt>
                <c:pt idx="3">
                  <c:v>Silk</c:v>
                </c:pt>
                <c:pt idx="4">
                  <c:v>Coir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60.0</c:v>
                </c:pt>
                <c:pt idx="1">
                  <c:v>10.0</c:v>
                </c:pt>
                <c:pt idx="2">
                  <c:v>5.0</c:v>
                </c:pt>
                <c:pt idx="3">
                  <c:v>300.0</c:v>
                </c:pt>
                <c:pt idx="4">
                  <c:v>830.0</c:v>
                </c:pt>
                <c:pt idx="5">
                  <c:v>90.0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Sisal</c:v>
                </c:pt>
                <c:pt idx="1">
                  <c:v>Flax</c:v>
                </c:pt>
                <c:pt idx="2">
                  <c:v>Hemp</c:v>
                </c:pt>
                <c:pt idx="3">
                  <c:v>Silk</c:v>
                </c:pt>
                <c:pt idx="4">
                  <c:v>Coir</c:v>
                </c:pt>
                <c:pt idx="5">
                  <c:v>Other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1.0</c:v>
                </c:pt>
                <c:pt idx="1">
                  <c:v>1.0</c:v>
                </c:pt>
                <c:pt idx="2">
                  <c:v>1.0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80"/>
        <c:axId val="2141346744"/>
        <c:axId val="2141352312"/>
      </c:barChart>
      <c:catAx>
        <c:axId val="21413583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800" b="1" i="0"/>
            </a:pPr>
            <a:endParaRPr lang="en-US"/>
          </a:p>
        </c:txPr>
        <c:crossAx val="2141355352"/>
        <c:crosses val="autoZero"/>
        <c:auto val="1"/>
        <c:lblAlgn val="ctr"/>
        <c:lblOffset val="100"/>
        <c:noMultiLvlLbl val="0"/>
      </c:catAx>
      <c:valAx>
        <c:axId val="2141355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 b="1" i="0"/>
            </a:pPr>
            <a:endParaRPr lang="en-US"/>
          </a:p>
        </c:txPr>
        <c:crossAx val="2141358376"/>
        <c:crosses val="autoZero"/>
        <c:crossBetween val="between"/>
      </c:valAx>
      <c:valAx>
        <c:axId val="2141352312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2800" b="1" i="0" baseline="0"/>
            </a:pPr>
            <a:endParaRPr lang="en-US"/>
          </a:p>
        </c:txPr>
        <c:crossAx val="2141346744"/>
        <c:crosses val="max"/>
        <c:crossBetween val="between"/>
      </c:valAx>
      <c:catAx>
        <c:axId val="2141346744"/>
        <c:scaling>
          <c:orientation val="minMax"/>
        </c:scaling>
        <c:delete val="1"/>
        <c:axPos val="b"/>
        <c:majorTickMark val="out"/>
        <c:minorTickMark val="none"/>
        <c:tickLblPos val="nextTo"/>
        <c:crossAx val="2141352312"/>
        <c:crosses val="autoZero"/>
        <c:auto val="1"/>
        <c:lblAlgn val="ctr"/>
        <c:lblOffset val="100"/>
        <c:noMultiLvlLbl val="0"/>
      </c:catAx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0.114232869328834"/>
          <c:y val="0.019047619047619"/>
          <c:w val="0.551914955943007"/>
          <c:h val="0.159723284589426"/>
        </c:manualLayout>
      </c:layout>
      <c:overlay val="0"/>
      <c:txPr>
        <a:bodyPr/>
        <a:lstStyle/>
        <a:p>
          <a:pPr>
            <a:defRPr sz="2400" b="1"/>
          </a:pPr>
          <a:endParaRPr lang="en-US"/>
        </a:p>
      </c:txPr>
    </c:legend>
    <c:plotVisOnly val="0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666003976143141"/>
          <c:y val="0.0653266331658292"/>
          <c:w val="0.906560636182902"/>
          <c:h val="0.80737018425460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Cotton</c:v>
                </c:pt>
              </c:strCache>
            </c:strRef>
          </c:tx>
          <c:spPr>
            <a:ln w="76200">
              <a:solidFill>
                <a:srgbClr val="FF0000"/>
              </a:solidFill>
              <a:prstDash val="solid"/>
            </a:ln>
          </c:spPr>
          <c:marker>
            <c:symbol val="square"/>
            <c:size val="5"/>
            <c:spPr>
              <a:noFill/>
              <a:ln w="10571">
                <a:noFill/>
              </a:ln>
            </c:spPr>
          </c:marker>
          <c:cat>
            <c:strRef>
              <c:f>Sheet1!$A$2:$A$56</c:f>
              <c:strCache>
                <c:ptCount val="5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</c:strCache>
            </c:strRef>
          </c:cat>
          <c:val>
            <c:numRef>
              <c:f>Sheet1!$B$2:$B$56</c:f>
              <c:numCache>
                <c:formatCode>#,##0</c:formatCode>
                <c:ptCount val="55"/>
                <c:pt idx="0">
                  <c:v>10355.7859271355</c:v>
                </c:pt>
                <c:pt idx="1">
                  <c:v>10085.1401910879</c:v>
                </c:pt>
                <c:pt idx="2">
                  <c:v>9901.95177015749</c:v>
                </c:pt>
                <c:pt idx="3">
                  <c:v>10146.5202926918</c:v>
                </c:pt>
                <c:pt idx="4">
                  <c:v>10829.8000970317</c:v>
                </c:pt>
                <c:pt idx="5">
                  <c:v>11318.3898311924</c:v>
                </c:pt>
                <c:pt idx="6">
                  <c:v>11538.5137174686</c:v>
                </c:pt>
                <c:pt idx="7">
                  <c:v>11695.3145234052</c:v>
                </c:pt>
                <c:pt idx="8">
                  <c:v>11763.3759151608</c:v>
                </c:pt>
                <c:pt idx="9">
                  <c:v>11911.2525668046</c:v>
                </c:pt>
                <c:pt idx="10">
                  <c:v>12105.31840627041</c:v>
                </c:pt>
                <c:pt idx="11">
                  <c:v>12492.95059177008</c:v>
                </c:pt>
                <c:pt idx="12">
                  <c:v>12903.4766772625</c:v>
                </c:pt>
                <c:pt idx="13">
                  <c:v>13287.61067668191</c:v>
                </c:pt>
                <c:pt idx="14">
                  <c:v>12986.14669874447</c:v>
                </c:pt>
                <c:pt idx="15">
                  <c:v>13046.70793998113</c:v>
                </c:pt>
                <c:pt idx="16">
                  <c:v>13211.4948686112</c:v>
                </c:pt>
                <c:pt idx="17">
                  <c:v>13116.6211662737</c:v>
                </c:pt>
                <c:pt idx="18">
                  <c:v>13414.75671409952</c:v>
                </c:pt>
                <c:pt idx="19">
                  <c:v>13897.08294567989</c:v>
                </c:pt>
                <c:pt idx="20">
                  <c:v>14294.65584651818</c:v>
                </c:pt>
                <c:pt idx="21">
                  <c:v>14124.44185627114</c:v>
                </c:pt>
                <c:pt idx="22">
                  <c:v>14247.58494416715</c:v>
                </c:pt>
                <c:pt idx="23">
                  <c:v>14546.67514686198</c:v>
                </c:pt>
                <c:pt idx="24">
                  <c:v>14828.57072284415</c:v>
                </c:pt>
                <c:pt idx="25">
                  <c:v>15766.53455918115</c:v>
                </c:pt>
                <c:pt idx="26">
                  <c:v>17460.67621622546</c:v>
                </c:pt>
                <c:pt idx="27">
                  <c:v>18224.75787247757</c:v>
                </c:pt>
                <c:pt idx="28">
                  <c:v>18207.13836803483</c:v>
                </c:pt>
                <c:pt idx="29">
                  <c:v>18694.73474722614</c:v>
                </c:pt>
                <c:pt idx="30">
                  <c:v>18597.56363877857</c:v>
                </c:pt>
                <c:pt idx="31">
                  <c:v>18547.46080796693</c:v>
                </c:pt>
                <c:pt idx="32">
                  <c:v>18588.64822448074</c:v>
                </c:pt>
                <c:pt idx="33">
                  <c:v>18538.06243035482</c:v>
                </c:pt>
                <c:pt idx="34">
                  <c:v>18434.48542942167</c:v>
                </c:pt>
                <c:pt idx="35">
                  <c:v>18400.98479554663</c:v>
                </c:pt>
                <c:pt idx="36">
                  <c:v>18778.75664636625</c:v>
                </c:pt>
                <c:pt idx="37">
                  <c:v>18979.50755886536</c:v>
                </c:pt>
                <c:pt idx="38">
                  <c:v>18728.90021644022</c:v>
                </c:pt>
                <c:pt idx="39">
                  <c:v>19222.11213068945</c:v>
                </c:pt>
                <c:pt idx="40">
                  <c:v>19980.02879718975</c:v>
                </c:pt>
                <c:pt idx="41">
                  <c:v>20415.16923971484</c:v>
                </c:pt>
                <c:pt idx="42">
                  <c:v>21006.4723239934</c:v>
                </c:pt>
                <c:pt idx="43">
                  <c:v>21452.20205293617</c:v>
                </c:pt>
                <c:pt idx="44">
                  <c:v>22760.64075563178</c:v>
                </c:pt>
                <c:pt idx="45">
                  <c:v>24355.8</c:v>
                </c:pt>
                <c:pt idx="46">
                  <c:v>25673.2</c:v>
                </c:pt>
                <c:pt idx="47">
                  <c:v>26638.3</c:v>
                </c:pt>
                <c:pt idx="48">
                  <c:v>25554.5</c:v>
                </c:pt>
                <c:pt idx="49">
                  <c:v>24612.0</c:v>
                </c:pt>
                <c:pt idx="50">
                  <c:v>25090.0</c:v>
                </c:pt>
                <c:pt idx="51">
                  <c:v>23752.0</c:v>
                </c:pt>
                <c:pt idx="52">
                  <c:v>23081.0</c:v>
                </c:pt>
                <c:pt idx="53">
                  <c:v>23530.0</c:v>
                </c:pt>
                <c:pt idx="54">
                  <c:v>24367.0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Wool</c:v>
                </c:pt>
              </c:strCache>
            </c:strRef>
          </c:tx>
          <c:spPr>
            <a:ln w="64516">
              <a:solidFill>
                <a:srgbClr val="D90F98"/>
              </a:solidFill>
              <a:prstDash val="solid"/>
            </a:ln>
          </c:spPr>
          <c:marker>
            <c:symbol val="none"/>
          </c:marker>
          <c:dPt>
            <c:idx val="61"/>
            <c:bubble3D val="0"/>
          </c:dPt>
          <c:cat>
            <c:strRef>
              <c:f>Sheet1!$A$2:$A$56</c:f>
              <c:strCache>
                <c:ptCount val="5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</c:strCache>
            </c:strRef>
          </c:cat>
          <c:val>
            <c:numRef>
              <c:f>Sheet1!$C$2:$C$56</c:f>
              <c:numCache>
                <c:formatCode>#,##0</c:formatCode>
                <c:ptCount val="55"/>
                <c:pt idx="0">
                  <c:v>1495.0</c:v>
                </c:pt>
                <c:pt idx="1">
                  <c:v>1505.0</c:v>
                </c:pt>
                <c:pt idx="2">
                  <c:v>1501.0</c:v>
                </c:pt>
                <c:pt idx="3">
                  <c:v>1475.0</c:v>
                </c:pt>
                <c:pt idx="4">
                  <c:v>1460.0</c:v>
                </c:pt>
                <c:pt idx="5">
                  <c:v>1473.0</c:v>
                </c:pt>
                <c:pt idx="6">
                  <c:v>1545.0</c:v>
                </c:pt>
                <c:pt idx="7">
                  <c:v>1473.0</c:v>
                </c:pt>
                <c:pt idx="8">
                  <c:v>1565.0</c:v>
                </c:pt>
                <c:pt idx="9">
                  <c:v>1604.0</c:v>
                </c:pt>
                <c:pt idx="10">
                  <c:v>1500.0</c:v>
                </c:pt>
                <c:pt idx="11">
                  <c:v>1480.0</c:v>
                </c:pt>
                <c:pt idx="12">
                  <c:v>1578.0</c:v>
                </c:pt>
                <c:pt idx="13">
                  <c:v>1443.0</c:v>
                </c:pt>
                <c:pt idx="14">
                  <c:v>1262.0</c:v>
                </c:pt>
                <c:pt idx="15">
                  <c:v>1358.0</c:v>
                </c:pt>
                <c:pt idx="16">
                  <c:v>1515.0</c:v>
                </c:pt>
                <c:pt idx="17">
                  <c:v>1478.0</c:v>
                </c:pt>
                <c:pt idx="18">
                  <c:v>1481.0</c:v>
                </c:pt>
                <c:pt idx="19">
                  <c:v>1558.0</c:v>
                </c:pt>
                <c:pt idx="20">
                  <c:v>1567.0</c:v>
                </c:pt>
                <c:pt idx="21">
                  <c:v>1576.0</c:v>
                </c:pt>
                <c:pt idx="22">
                  <c:v>1556.0</c:v>
                </c:pt>
                <c:pt idx="23">
                  <c:v>1612.0</c:v>
                </c:pt>
                <c:pt idx="24">
                  <c:v>1621.0</c:v>
                </c:pt>
                <c:pt idx="25">
                  <c:v>1624.751</c:v>
                </c:pt>
                <c:pt idx="26">
                  <c:v>1708.438</c:v>
                </c:pt>
                <c:pt idx="27">
                  <c:v>1754.166</c:v>
                </c:pt>
                <c:pt idx="28">
                  <c:v>1903.78</c:v>
                </c:pt>
                <c:pt idx="29">
                  <c:v>1860.74</c:v>
                </c:pt>
                <c:pt idx="30">
                  <c:v>1627.53</c:v>
                </c:pt>
                <c:pt idx="31">
                  <c:v>1800.96</c:v>
                </c:pt>
                <c:pt idx="32">
                  <c:v>1756.54</c:v>
                </c:pt>
                <c:pt idx="33">
                  <c:v>1648.73</c:v>
                </c:pt>
                <c:pt idx="34">
                  <c:v>1723.44</c:v>
                </c:pt>
                <c:pt idx="35">
                  <c:v>1554.46</c:v>
                </c:pt>
                <c:pt idx="36">
                  <c:v>1440.0</c:v>
                </c:pt>
                <c:pt idx="37">
                  <c:v>1361.0</c:v>
                </c:pt>
                <c:pt idx="38">
                  <c:v>1293.0</c:v>
                </c:pt>
                <c:pt idx="39">
                  <c:v>1393.0</c:v>
                </c:pt>
                <c:pt idx="40">
                  <c:v>1380.0</c:v>
                </c:pt>
                <c:pt idx="41">
                  <c:v>1361.0</c:v>
                </c:pt>
                <c:pt idx="42">
                  <c:v>1268.0</c:v>
                </c:pt>
                <c:pt idx="43">
                  <c:v>1227.0</c:v>
                </c:pt>
                <c:pt idx="44">
                  <c:v>1221.0</c:v>
                </c:pt>
                <c:pt idx="45">
                  <c:v>1218.0</c:v>
                </c:pt>
                <c:pt idx="46">
                  <c:v>1234.0</c:v>
                </c:pt>
                <c:pt idx="47">
                  <c:v>1221.0</c:v>
                </c:pt>
                <c:pt idx="48">
                  <c:v>1221.0</c:v>
                </c:pt>
                <c:pt idx="49">
                  <c:v>1104.0</c:v>
                </c:pt>
                <c:pt idx="50">
                  <c:v>1126.0</c:v>
                </c:pt>
                <c:pt idx="51">
                  <c:v>1083.0</c:v>
                </c:pt>
                <c:pt idx="52">
                  <c:v>1056.0</c:v>
                </c:pt>
                <c:pt idx="53">
                  <c:v>1076.0</c:v>
                </c:pt>
                <c:pt idx="54">
                  <c:v>1083.0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Non-Cell.</c:v>
                </c:pt>
              </c:strCache>
            </c:strRef>
          </c:tx>
          <c:spPr>
            <a:ln w="63500">
              <a:solidFill>
                <a:srgbClr val="F79646">
                  <a:lumMod val="75000"/>
                </a:srgbClr>
              </a:solidFill>
            </a:ln>
          </c:spPr>
          <c:marker>
            <c:symbol val="none"/>
          </c:marker>
          <c:cat>
            <c:strRef>
              <c:f>Sheet1!$A$2:$A$56</c:f>
              <c:strCache>
                <c:ptCount val="5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</c:strCache>
            </c:strRef>
          </c:cat>
          <c:val>
            <c:numRef>
              <c:f>Sheet1!$D$2:$D$56</c:f>
              <c:numCache>
                <c:formatCode>#,##0</c:formatCode>
                <c:ptCount val="55"/>
                <c:pt idx="0">
                  <c:v>702.0</c:v>
                </c:pt>
                <c:pt idx="1">
                  <c:v>830.0</c:v>
                </c:pt>
                <c:pt idx="2">
                  <c:v>1080.0</c:v>
                </c:pt>
                <c:pt idx="3">
                  <c:v>1331.0</c:v>
                </c:pt>
                <c:pt idx="4">
                  <c:v>1687.0</c:v>
                </c:pt>
                <c:pt idx="5">
                  <c:v>2052.0</c:v>
                </c:pt>
                <c:pt idx="6">
                  <c:v>2371.0</c:v>
                </c:pt>
                <c:pt idx="7">
                  <c:v>2730.0</c:v>
                </c:pt>
                <c:pt idx="8">
                  <c:v>3578.0</c:v>
                </c:pt>
                <c:pt idx="9">
                  <c:v>4178.0</c:v>
                </c:pt>
                <c:pt idx="10">
                  <c:v>4700.0</c:v>
                </c:pt>
                <c:pt idx="11">
                  <c:v>5609.0</c:v>
                </c:pt>
                <c:pt idx="12">
                  <c:v>6377.0</c:v>
                </c:pt>
                <c:pt idx="13">
                  <c:v>7640.0</c:v>
                </c:pt>
                <c:pt idx="14">
                  <c:v>7487.0</c:v>
                </c:pt>
                <c:pt idx="15">
                  <c:v>7353.0</c:v>
                </c:pt>
                <c:pt idx="16">
                  <c:v>8601.0</c:v>
                </c:pt>
                <c:pt idx="17">
                  <c:v>9149.0</c:v>
                </c:pt>
                <c:pt idx="18">
                  <c:v>10032.0</c:v>
                </c:pt>
                <c:pt idx="19">
                  <c:v>10614.0</c:v>
                </c:pt>
                <c:pt idx="20">
                  <c:v>10475.6</c:v>
                </c:pt>
                <c:pt idx="21">
                  <c:v>10827.2</c:v>
                </c:pt>
                <c:pt idx="22">
                  <c:v>10145.3</c:v>
                </c:pt>
                <c:pt idx="23">
                  <c:v>11076.3</c:v>
                </c:pt>
                <c:pt idx="24">
                  <c:v>11804.0</c:v>
                </c:pt>
                <c:pt idx="25">
                  <c:v>12489.0</c:v>
                </c:pt>
                <c:pt idx="26">
                  <c:v>12927.0</c:v>
                </c:pt>
                <c:pt idx="27">
                  <c:v>13741.0</c:v>
                </c:pt>
                <c:pt idx="28">
                  <c:v>14417.0</c:v>
                </c:pt>
                <c:pt idx="29">
                  <c:v>14746.5</c:v>
                </c:pt>
                <c:pt idx="30">
                  <c:v>14894.0</c:v>
                </c:pt>
                <c:pt idx="31">
                  <c:v>15273.0</c:v>
                </c:pt>
                <c:pt idx="32">
                  <c:v>16161.0</c:v>
                </c:pt>
                <c:pt idx="33">
                  <c:v>16587.0</c:v>
                </c:pt>
                <c:pt idx="34">
                  <c:v>17939.0</c:v>
                </c:pt>
                <c:pt idx="35">
                  <c:v>18377.0</c:v>
                </c:pt>
                <c:pt idx="36">
                  <c:v>19765.0</c:v>
                </c:pt>
                <c:pt idx="37">
                  <c:v>22396.0</c:v>
                </c:pt>
                <c:pt idx="38">
                  <c:v>23254.0</c:v>
                </c:pt>
                <c:pt idx="39">
                  <c:v>24485.0</c:v>
                </c:pt>
                <c:pt idx="40">
                  <c:v>26219.0</c:v>
                </c:pt>
                <c:pt idx="41">
                  <c:v>26244.0</c:v>
                </c:pt>
                <c:pt idx="42">
                  <c:v>28024.0</c:v>
                </c:pt>
                <c:pt idx="43">
                  <c:v>29467.0</c:v>
                </c:pt>
                <c:pt idx="44">
                  <c:v>31453.0</c:v>
                </c:pt>
                <c:pt idx="45">
                  <c:v>33511.0</c:v>
                </c:pt>
                <c:pt idx="46">
                  <c:v>35261.0</c:v>
                </c:pt>
                <c:pt idx="47">
                  <c:v>38381.0</c:v>
                </c:pt>
                <c:pt idx="48">
                  <c:v>36693.0</c:v>
                </c:pt>
                <c:pt idx="49">
                  <c:v>39113.0</c:v>
                </c:pt>
                <c:pt idx="50">
                  <c:v>43817.0</c:v>
                </c:pt>
                <c:pt idx="51">
                  <c:v>47344.0</c:v>
                </c:pt>
                <c:pt idx="52">
                  <c:v>51139.0</c:v>
                </c:pt>
                <c:pt idx="53">
                  <c:v>53963.0</c:v>
                </c:pt>
                <c:pt idx="54">
                  <c:v>56187.0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Cell.</c:v>
                </c:pt>
              </c:strCache>
            </c:strRef>
          </c:tx>
          <c:spPr>
            <a:ln w="63500">
              <a:solidFill>
                <a:srgbClr val="F7964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strRef>
              <c:f>Sheet1!$A$2:$A$56</c:f>
              <c:strCache>
                <c:ptCount val="5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</c:strCache>
            </c:strRef>
          </c:cat>
          <c:val>
            <c:numRef>
              <c:f>Sheet1!$E$2:$E$56</c:f>
              <c:numCache>
                <c:formatCode>#,##0</c:formatCode>
                <c:ptCount val="55"/>
                <c:pt idx="0">
                  <c:v>2600.0</c:v>
                </c:pt>
                <c:pt idx="1">
                  <c:v>2682.0</c:v>
                </c:pt>
                <c:pt idx="2">
                  <c:v>2856.0</c:v>
                </c:pt>
                <c:pt idx="3">
                  <c:v>3050.0</c:v>
                </c:pt>
                <c:pt idx="4">
                  <c:v>3279.0</c:v>
                </c:pt>
                <c:pt idx="5">
                  <c:v>3339.0</c:v>
                </c:pt>
                <c:pt idx="6">
                  <c:v>3341.0</c:v>
                </c:pt>
                <c:pt idx="7">
                  <c:v>3314.0</c:v>
                </c:pt>
                <c:pt idx="8">
                  <c:v>3528.0</c:v>
                </c:pt>
                <c:pt idx="9">
                  <c:v>3555.0</c:v>
                </c:pt>
                <c:pt idx="10">
                  <c:v>3436.0</c:v>
                </c:pt>
                <c:pt idx="11">
                  <c:v>3455.0</c:v>
                </c:pt>
                <c:pt idx="12">
                  <c:v>3559.0</c:v>
                </c:pt>
                <c:pt idx="13">
                  <c:v>3660.0</c:v>
                </c:pt>
                <c:pt idx="14">
                  <c:v>3532.0</c:v>
                </c:pt>
                <c:pt idx="15">
                  <c:v>2959.0</c:v>
                </c:pt>
                <c:pt idx="16">
                  <c:v>3210.0</c:v>
                </c:pt>
                <c:pt idx="17">
                  <c:v>3281.0</c:v>
                </c:pt>
                <c:pt idx="18">
                  <c:v>3318.0</c:v>
                </c:pt>
                <c:pt idx="19">
                  <c:v>3371.0</c:v>
                </c:pt>
                <c:pt idx="20">
                  <c:v>3242.4</c:v>
                </c:pt>
                <c:pt idx="21">
                  <c:v>3204.1</c:v>
                </c:pt>
                <c:pt idx="22">
                  <c:v>2945.7</c:v>
                </c:pt>
                <c:pt idx="23">
                  <c:v>2929.3</c:v>
                </c:pt>
                <c:pt idx="24">
                  <c:v>2996.1</c:v>
                </c:pt>
                <c:pt idx="25">
                  <c:v>2931.0</c:v>
                </c:pt>
                <c:pt idx="26">
                  <c:v>2859.0</c:v>
                </c:pt>
                <c:pt idx="27">
                  <c:v>2825.0</c:v>
                </c:pt>
                <c:pt idx="28">
                  <c:v>2896.0</c:v>
                </c:pt>
                <c:pt idx="29">
                  <c:v>2943.2</c:v>
                </c:pt>
                <c:pt idx="30">
                  <c:v>2758.0</c:v>
                </c:pt>
                <c:pt idx="31">
                  <c:v>2433.0</c:v>
                </c:pt>
                <c:pt idx="32">
                  <c:v>2326.6</c:v>
                </c:pt>
                <c:pt idx="33">
                  <c:v>2329.0</c:v>
                </c:pt>
                <c:pt idx="34">
                  <c:v>2303.0</c:v>
                </c:pt>
                <c:pt idx="35">
                  <c:v>2436.0</c:v>
                </c:pt>
                <c:pt idx="36">
                  <c:v>2270.0</c:v>
                </c:pt>
                <c:pt idx="37">
                  <c:v>2270.0</c:v>
                </c:pt>
                <c:pt idx="38">
                  <c:v>2227.0</c:v>
                </c:pt>
                <c:pt idx="39">
                  <c:v>2075.0</c:v>
                </c:pt>
                <c:pt idx="40">
                  <c:v>2215.2</c:v>
                </c:pt>
                <c:pt idx="41">
                  <c:v>2082.0</c:v>
                </c:pt>
                <c:pt idx="42">
                  <c:v>2119.0</c:v>
                </c:pt>
                <c:pt idx="43">
                  <c:v>2260.0</c:v>
                </c:pt>
                <c:pt idx="44">
                  <c:v>2472.0</c:v>
                </c:pt>
                <c:pt idx="45">
                  <c:v>2483.0</c:v>
                </c:pt>
                <c:pt idx="46">
                  <c:v>2635.0</c:v>
                </c:pt>
                <c:pt idx="47">
                  <c:v>3121.0</c:v>
                </c:pt>
                <c:pt idx="48">
                  <c:v>2777.0</c:v>
                </c:pt>
                <c:pt idx="49">
                  <c:v>2977.0</c:v>
                </c:pt>
                <c:pt idx="50">
                  <c:v>3276.0</c:v>
                </c:pt>
                <c:pt idx="51">
                  <c:v>4009.0</c:v>
                </c:pt>
                <c:pt idx="52">
                  <c:v>4281.0</c:v>
                </c:pt>
                <c:pt idx="53">
                  <c:v>4801.0</c:v>
                </c:pt>
                <c:pt idx="54">
                  <c:v>5138.0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1306728"/>
        <c:axId val="2141303320"/>
      </c:lineChart>
      <c:catAx>
        <c:axId val="2141306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524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2800">
                <a:latin typeface="Arial"/>
              </a:defRPr>
            </a:pPr>
            <a:endParaRPr lang="en-US"/>
          </a:p>
        </c:txPr>
        <c:crossAx val="2141303320"/>
        <c:crosses val="autoZero"/>
        <c:auto val="1"/>
        <c:lblAlgn val="ctr"/>
        <c:lblOffset val="100"/>
        <c:tickLblSkip val="10"/>
        <c:tickMarkSkip val="5"/>
        <c:noMultiLvlLbl val="0"/>
      </c:catAx>
      <c:valAx>
        <c:axId val="2141303320"/>
        <c:scaling>
          <c:orientation val="minMax"/>
          <c:max val="50000.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524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2800">
                <a:latin typeface="Arial"/>
              </a:defRPr>
            </a:pPr>
            <a:endParaRPr lang="en-US"/>
          </a:p>
        </c:txPr>
        <c:crossAx val="2141306728"/>
        <c:crosses val="autoZero"/>
        <c:crossBetween val="between"/>
        <c:dispUnits>
          <c:builtInUnit val="thousands"/>
        </c:dispUnits>
      </c:valAx>
      <c:spPr>
        <a:noFill/>
        <a:ln w="14095">
          <a:noFill/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98" b="1" i="0" u="none" strike="noStrike" baseline="0">
          <a:solidFill>
            <a:schemeClr val="bg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666003976143141"/>
          <c:y val="0.0653266331658292"/>
          <c:w val="0.906560636182902"/>
          <c:h val="0.80737018425460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Cotton</c:v>
                </c:pt>
              </c:strCache>
            </c:strRef>
          </c:tx>
          <c:spPr>
            <a:ln w="76200">
              <a:solidFill>
                <a:srgbClr val="FF0000"/>
              </a:solidFill>
              <a:prstDash val="solid"/>
            </a:ln>
          </c:spPr>
          <c:marker>
            <c:symbol val="square"/>
            <c:size val="5"/>
            <c:spPr>
              <a:noFill/>
              <a:ln w="10571">
                <a:noFill/>
              </a:ln>
            </c:spPr>
          </c:marker>
          <c:cat>
            <c:numRef>
              <c:f>Sheet1!$A$2:$A$55</c:f>
              <c:numCache>
                <c:formatCode>General</c:formatCode>
                <c:ptCount val="54"/>
                <c:pt idx="0">
                  <c:v>1960.0</c:v>
                </c:pt>
                <c:pt idx="1">
                  <c:v>1961.0</c:v>
                </c:pt>
                <c:pt idx="2">
                  <c:v>1962.0</c:v>
                </c:pt>
                <c:pt idx="3">
                  <c:v>1963.0</c:v>
                </c:pt>
                <c:pt idx="4">
                  <c:v>1964.0</c:v>
                </c:pt>
                <c:pt idx="5">
                  <c:v>1965.0</c:v>
                </c:pt>
                <c:pt idx="6">
                  <c:v>1966.0</c:v>
                </c:pt>
                <c:pt idx="7">
                  <c:v>1967.0</c:v>
                </c:pt>
                <c:pt idx="8">
                  <c:v>1968.0</c:v>
                </c:pt>
                <c:pt idx="9">
                  <c:v>1969.0</c:v>
                </c:pt>
                <c:pt idx="10">
                  <c:v>1970.0</c:v>
                </c:pt>
                <c:pt idx="11">
                  <c:v>1971.0</c:v>
                </c:pt>
                <c:pt idx="12">
                  <c:v>1972.0</c:v>
                </c:pt>
                <c:pt idx="13">
                  <c:v>1973.0</c:v>
                </c:pt>
                <c:pt idx="14">
                  <c:v>1974.0</c:v>
                </c:pt>
                <c:pt idx="15">
                  <c:v>1975.0</c:v>
                </c:pt>
                <c:pt idx="16">
                  <c:v>1976.0</c:v>
                </c:pt>
                <c:pt idx="17">
                  <c:v>1977.0</c:v>
                </c:pt>
                <c:pt idx="18">
                  <c:v>1978.0</c:v>
                </c:pt>
                <c:pt idx="19">
                  <c:v>1979.0</c:v>
                </c:pt>
                <c:pt idx="20">
                  <c:v>1980.0</c:v>
                </c:pt>
                <c:pt idx="21">
                  <c:v>1981.0</c:v>
                </c:pt>
                <c:pt idx="22">
                  <c:v>1982.0</c:v>
                </c:pt>
                <c:pt idx="23">
                  <c:v>1983.0</c:v>
                </c:pt>
                <c:pt idx="24">
                  <c:v>1984.0</c:v>
                </c:pt>
                <c:pt idx="25">
                  <c:v>1985.0</c:v>
                </c:pt>
                <c:pt idx="26">
                  <c:v>1986.0</c:v>
                </c:pt>
                <c:pt idx="27">
                  <c:v>1987.0</c:v>
                </c:pt>
                <c:pt idx="28">
                  <c:v>1988.0</c:v>
                </c:pt>
                <c:pt idx="29">
                  <c:v>1989.0</c:v>
                </c:pt>
                <c:pt idx="30">
                  <c:v>1990.0</c:v>
                </c:pt>
                <c:pt idx="31">
                  <c:v>1991.0</c:v>
                </c:pt>
                <c:pt idx="32">
                  <c:v>1992.0</c:v>
                </c:pt>
                <c:pt idx="33">
                  <c:v>1993.0</c:v>
                </c:pt>
                <c:pt idx="34">
                  <c:v>1994.0</c:v>
                </c:pt>
                <c:pt idx="35">
                  <c:v>1995.0</c:v>
                </c:pt>
                <c:pt idx="36">
                  <c:v>1996.0</c:v>
                </c:pt>
                <c:pt idx="37">
                  <c:v>1997.0</c:v>
                </c:pt>
                <c:pt idx="38">
                  <c:v>1998.0</c:v>
                </c:pt>
                <c:pt idx="39">
                  <c:v>1999.0</c:v>
                </c:pt>
                <c:pt idx="40">
                  <c:v>2000.0</c:v>
                </c:pt>
                <c:pt idx="41">
                  <c:v>2001.0</c:v>
                </c:pt>
                <c:pt idx="42">
                  <c:v>2002.0</c:v>
                </c:pt>
                <c:pt idx="43">
                  <c:v>2003.0</c:v>
                </c:pt>
                <c:pt idx="44">
                  <c:v>2004.0</c:v>
                </c:pt>
                <c:pt idx="45">
                  <c:v>2005.0</c:v>
                </c:pt>
                <c:pt idx="46">
                  <c:v>2006.0</c:v>
                </c:pt>
                <c:pt idx="47">
                  <c:v>2007.0</c:v>
                </c:pt>
                <c:pt idx="48">
                  <c:v>2008.0</c:v>
                </c:pt>
                <c:pt idx="49">
                  <c:v>2009.0</c:v>
                </c:pt>
                <c:pt idx="50">
                  <c:v>2010.0</c:v>
                </c:pt>
                <c:pt idx="51">
                  <c:v>2011.0</c:v>
                </c:pt>
                <c:pt idx="52">
                  <c:v>2012.0</c:v>
                </c:pt>
                <c:pt idx="53">
                  <c:v>2013.0</c:v>
                </c:pt>
              </c:numCache>
            </c:numRef>
          </c:cat>
          <c:val>
            <c:numRef>
              <c:f>Sheet1!$B$2:$B$55</c:f>
              <c:numCache>
                <c:formatCode>0.0</c:formatCode>
                <c:ptCount val="54"/>
                <c:pt idx="0">
                  <c:v>65.0</c:v>
                </c:pt>
                <c:pt idx="1">
                  <c:v>67.1</c:v>
                </c:pt>
                <c:pt idx="2">
                  <c:v>65.7</c:v>
                </c:pt>
                <c:pt idx="3">
                  <c:v>64.0</c:v>
                </c:pt>
                <c:pt idx="4">
                  <c:v>64.2</c:v>
                </c:pt>
                <c:pt idx="5">
                  <c:v>62.6</c:v>
                </c:pt>
                <c:pt idx="6">
                  <c:v>60.6</c:v>
                </c:pt>
                <c:pt idx="7">
                  <c:v>65.0</c:v>
                </c:pt>
                <c:pt idx="8">
                  <c:v>67.2</c:v>
                </c:pt>
                <c:pt idx="9">
                  <c:v>60.8</c:v>
                </c:pt>
                <c:pt idx="10">
                  <c:v>63.2</c:v>
                </c:pt>
                <c:pt idx="11">
                  <c:v>74.1</c:v>
                </c:pt>
                <c:pt idx="12">
                  <c:v>79.3</c:v>
                </c:pt>
                <c:pt idx="13">
                  <c:v>135.5</c:v>
                </c:pt>
                <c:pt idx="14">
                  <c:v>141.5</c:v>
                </c:pt>
                <c:pt idx="15">
                  <c:v>116.1</c:v>
                </c:pt>
                <c:pt idx="16">
                  <c:v>169.1</c:v>
                </c:pt>
                <c:pt idx="17">
                  <c:v>155.4</c:v>
                </c:pt>
                <c:pt idx="18">
                  <c:v>157.2</c:v>
                </c:pt>
                <c:pt idx="19">
                  <c:v>168.9</c:v>
                </c:pt>
                <c:pt idx="20">
                  <c:v>204.7</c:v>
                </c:pt>
                <c:pt idx="21">
                  <c:v>184.5</c:v>
                </c:pt>
                <c:pt idx="22">
                  <c:v>159.9</c:v>
                </c:pt>
                <c:pt idx="23">
                  <c:v>185.4</c:v>
                </c:pt>
                <c:pt idx="24">
                  <c:v>178.5</c:v>
                </c:pt>
                <c:pt idx="25">
                  <c:v>131.8</c:v>
                </c:pt>
                <c:pt idx="26">
                  <c:v>105.6</c:v>
                </c:pt>
                <c:pt idx="27">
                  <c:v>164.8</c:v>
                </c:pt>
                <c:pt idx="28">
                  <c:v>140.0</c:v>
                </c:pt>
                <c:pt idx="29">
                  <c:v>167.440889</c:v>
                </c:pt>
                <c:pt idx="30">
                  <c:v>182.0134272</c:v>
                </c:pt>
                <c:pt idx="31">
                  <c:v>169.5573242</c:v>
                </c:pt>
                <c:pt idx="32">
                  <c:v>127.7356828</c:v>
                </c:pt>
                <c:pt idx="33">
                  <c:v>127.9120524</c:v>
                </c:pt>
                <c:pt idx="34">
                  <c:v>175.7523064</c:v>
                </c:pt>
                <c:pt idx="35">
                  <c:v>216.714146</c:v>
                </c:pt>
                <c:pt idx="36">
                  <c:v>177.5600948</c:v>
                </c:pt>
                <c:pt idx="37">
                  <c:v>174.6720426</c:v>
                </c:pt>
                <c:pt idx="38">
                  <c:v>144.4687486</c:v>
                </c:pt>
                <c:pt idx="39">
                  <c:v>117.1314606</c:v>
                </c:pt>
                <c:pt idx="40">
                  <c:v>130.182811</c:v>
                </c:pt>
                <c:pt idx="41">
                  <c:v>105.82176</c:v>
                </c:pt>
                <c:pt idx="42">
                  <c:v>101.963675</c:v>
                </c:pt>
                <c:pt idx="43">
                  <c:v>138.339905</c:v>
                </c:pt>
                <c:pt idx="44">
                  <c:v>138.4721822</c:v>
                </c:pt>
                <c:pt idx="45">
                  <c:v>119.5344964</c:v>
                </c:pt>
                <c:pt idx="46">
                  <c:v>126.5010956</c:v>
                </c:pt>
                <c:pt idx="47">
                  <c:v>139.2658454</c:v>
                </c:pt>
                <c:pt idx="48">
                  <c:v>157.740561</c:v>
                </c:pt>
                <c:pt idx="49">
                  <c:v>138.4280898</c:v>
                </c:pt>
                <c:pt idx="50">
                  <c:v>234.130644</c:v>
                </c:pt>
                <c:pt idx="51">
                  <c:v>339.7760343999998</c:v>
                </c:pt>
                <c:pt idx="52">
                  <c:v>196.6300578</c:v>
                </c:pt>
                <c:pt idx="53">
                  <c:v>199.3858328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Polyester</c:v>
                </c:pt>
              </c:strCache>
            </c:strRef>
          </c:tx>
          <c:spPr>
            <a:ln w="63500">
              <a:solidFill>
                <a:srgbClr val="F7964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Sheet1!$A$2:$A$55</c:f>
              <c:numCache>
                <c:formatCode>General</c:formatCode>
                <c:ptCount val="54"/>
                <c:pt idx="0">
                  <c:v>1960.0</c:v>
                </c:pt>
                <c:pt idx="1">
                  <c:v>1961.0</c:v>
                </c:pt>
                <c:pt idx="2">
                  <c:v>1962.0</c:v>
                </c:pt>
                <c:pt idx="3">
                  <c:v>1963.0</c:v>
                </c:pt>
                <c:pt idx="4">
                  <c:v>1964.0</c:v>
                </c:pt>
                <c:pt idx="5">
                  <c:v>1965.0</c:v>
                </c:pt>
                <c:pt idx="6">
                  <c:v>1966.0</c:v>
                </c:pt>
                <c:pt idx="7">
                  <c:v>1967.0</c:v>
                </c:pt>
                <c:pt idx="8">
                  <c:v>1968.0</c:v>
                </c:pt>
                <c:pt idx="9">
                  <c:v>1969.0</c:v>
                </c:pt>
                <c:pt idx="10">
                  <c:v>1970.0</c:v>
                </c:pt>
                <c:pt idx="11">
                  <c:v>1971.0</c:v>
                </c:pt>
                <c:pt idx="12">
                  <c:v>1972.0</c:v>
                </c:pt>
                <c:pt idx="13">
                  <c:v>1973.0</c:v>
                </c:pt>
                <c:pt idx="14">
                  <c:v>1974.0</c:v>
                </c:pt>
                <c:pt idx="15">
                  <c:v>1975.0</c:v>
                </c:pt>
                <c:pt idx="16">
                  <c:v>1976.0</c:v>
                </c:pt>
                <c:pt idx="17">
                  <c:v>1977.0</c:v>
                </c:pt>
                <c:pt idx="18">
                  <c:v>1978.0</c:v>
                </c:pt>
                <c:pt idx="19">
                  <c:v>1979.0</c:v>
                </c:pt>
                <c:pt idx="20">
                  <c:v>1980.0</c:v>
                </c:pt>
                <c:pt idx="21">
                  <c:v>1981.0</c:v>
                </c:pt>
                <c:pt idx="22">
                  <c:v>1982.0</c:v>
                </c:pt>
                <c:pt idx="23">
                  <c:v>1983.0</c:v>
                </c:pt>
                <c:pt idx="24">
                  <c:v>1984.0</c:v>
                </c:pt>
                <c:pt idx="25">
                  <c:v>1985.0</c:v>
                </c:pt>
                <c:pt idx="26">
                  <c:v>1986.0</c:v>
                </c:pt>
                <c:pt idx="27">
                  <c:v>1987.0</c:v>
                </c:pt>
                <c:pt idx="28">
                  <c:v>1988.0</c:v>
                </c:pt>
                <c:pt idx="29">
                  <c:v>1989.0</c:v>
                </c:pt>
                <c:pt idx="30">
                  <c:v>1990.0</c:v>
                </c:pt>
                <c:pt idx="31">
                  <c:v>1991.0</c:v>
                </c:pt>
                <c:pt idx="32">
                  <c:v>1992.0</c:v>
                </c:pt>
                <c:pt idx="33">
                  <c:v>1993.0</c:v>
                </c:pt>
                <c:pt idx="34">
                  <c:v>1994.0</c:v>
                </c:pt>
                <c:pt idx="35">
                  <c:v>1995.0</c:v>
                </c:pt>
                <c:pt idx="36">
                  <c:v>1996.0</c:v>
                </c:pt>
                <c:pt idx="37">
                  <c:v>1997.0</c:v>
                </c:pt>
                <c:pt idx="38">
                  <c:v>1998.0</c:v>
                </c:pt>
                <c:pt idx="39">
                  <c:v>1999.0</c:v>
                </c:pt>
                <c:pt idx="40">
                  <c:v>2000.0</c:v>
                </c:pt>
                <c:pt idx="41">
                  <c:v>2001.0</c:v>
                </c:pt>
                <c:pt idx="42">
                  <c:v>2002.0</c:v>
                </c:pt>
                <c:pt idx="43">
                  <c:v>2003.0</c:v>
                </c:pt>
                <c:pt idx="44">
                  <c:v>2004.0</c:v>
                </c:pt>
                <c:pt idx="45">
                  <c:v>2005.0</c:v>
                </c:pt>
                <c:pt idx="46">
                  <c:v>2006.0</c:v>
                </c:pt>
                <c:pt idx="47">
                  <c:v>2007.0</c:v>
                </c:pt>
                <c:pt idx="48">
                  <c:v>2008.0</c:v>
                </c:pt>
                <c:pt idx="49">
                  <c:v>2009.0</c:v>
                </c:pt>
                <c:pt idx="50">
                  <c:v>2010.0</c:v>
                </c:pt>
                <c:pt idx="51">
                  <c:v>2011.0</c:v>
                </c:pt>
                <c:pt idx="52">
                  <c:v>2012.0</c:v>
                </c:pt>
                <c:pt idx="53">
                  <c:v>2013.0</c:v>
                </c:pt>
              </c:numCache>
            </c:numRef>
          </c:cat>
          <c:val>
            <c:numRef>
              <c:f>Sheet1!$E$2:$E$55</c:f>
              <c:numCache>
                <c:formatCode>0.0</c:formatCode>
                <c:ptCount val="54"/>
                <c:pt idx="0">
                  <c:v>277.8</c:v>
                </c:pt>
                <c:pt idx="1">
                  <c:v>260.1</c:v>
                </c:pt>
                <c:pt idx="2">
                  <c:v>251.3</c:v>
                </c:pt>
                <c:pt idx="3">
                  <c:v>251.3</c:v>
                </c:pt>
                <c:pt idx="4">
                  <c:v>216.1</c:v>
                </c:pt>
                <c:pt idx="5">
                  <c:v>185.2</c:v>
                </c:pt>
                <c:pt idx="6">
                  <c:v>178.6</c:v>
                </c:pt>
                <c:pt idx="7">
                  <c:v>127.9</c:v>
                </c:pt>
                <c:pt idx="8">
                  <c:v>121.3</c:v>
                </c:pt>
                <c:pt idx="9">
                  <c:v>99.2</c:v>
                </c:pt>
                <c:pt idx="10">
                  <c:v>90.4</c:v>
                </c:pt>
                <c:pt idx="11">
                  <c:v>83.8</c:v>
                </c:pt>
                <c:pt idx="12">
                  <c:v>79.4</c:v>
                </c:pt>
                <c:pt idx="13">
                  <c:v>83.8</c:v>
                </c:pt>
                <c:pt idx="14">
                  <c:v>101.4</c:v>
                </c:pt>
                <c:pt idx="15">
                  <c:v>110.2</c:v>
                </c:pt>
                <c:pt idx="16">
                  <c:v>119.0</c:v>
                </c:pt>
                <c:pt idx="17">
                  <c:v>123.0</c:v>
                </c:pt>
                <c:pt idx="18">
                  <c:v>119.0</c:v>
                </c:pt>
                <c:pt idx="19">
                  <c:v>130.1</c:v>
                </c:pt>
                <c:pt idx="20">
                  <c:v>160.9</c:v>
                </c:pt>
                <c:pt idx="21">
                  <c:v>174.2</c:v>
                </c:pt>
                <c:pt idx="22">
                  <c:v>169.2</c:v>
                </c:pt>
                <c:pt idx="23">
                  <c:v>160.9</c:v>
                </c:pt>
                <c:pt idx="24">
                  <c:v>173.8</c:v>
                </c:pt>
                <c:pt idx="25">
                  <c:v>146.2397933333333</c:v>
                </c:pt>
                <c:pt idx="26">
                  <c:v>137.4213133333333</c:v>
                </c:pt>
                <c:pt idx="27">
                  <c:v>144.953765</c:v>
                </c:pt>
                <c:pt idx="28">
                  <c:v>162.7744433333333</c:v>
                </c:pt>
                <c:pt idx="29">
                  <c:v>188.8624466666667</c:v>
                </c:pt>
                <c:pt idx="30">
                  <c:v>182.0648683333333</c:v>
                </c:pt>
                <c:pt idx="31">
                  <c:v>162.03957</c:v>
                </c:pt>
                <c:pt idx="32">
                  <c:v>162.03957</c:v>
                </c:pt>
                <c:pt idx="33">
                  <c:v>159.83495</c:v>
                </c:pt>
                <c:pt idx="34">
                  <c:v>165.1627816666667</c:v>
                </c:pt>
                <c:pt idx="35">
                  <c:v>195.8437433333333</c:v>
                </c:pt>
                <c:pt idx="36">
                  <c:v>175.4510083333333</c:v>
                </c:pt>
                <c:pt idx="37">
                  <c:v>151.2001883333333</c:v>
                </c:pt>
                <c:pt idx="38">
                  <c:v>133.7469466666666</c:v>
                </c:pt>
                <c:pt idx="39">
                  <c:v>113.9053666666667</c:v>
                </c:pt>
                <c:pt idx="40">
                  <c:v>125.8470583333333</c:v>
                </c:pt>
                <c:pt idx="41">
                  <c:v>133.1957916666667</c:v>
                </c:pt>
                <c:pt idx="42">
                  <c:v>134.88266</c:v>
                </c:pt>
                <c:pt idx="43">
                  <c:v>133.7469466666666</c:v>
                </c:pt>
                <c:pt idx="44">
                  <c:v>138.1561866666667</c:v>
                </c:pt>
                <c:pt idx="45">
                  <c:v>149.363005</c:v>
                </c:pt>
                <c:pt idx="46">
                  <c:v>156.455277931165</c:v>
                </c:pt>
                <c:pt idx="47">
                  <c:v>164.3307707908583</c:v>
                </c:pt>
                <c:pt idx="48">
                  <c:v>167.8671622607598</c:v>
                </c:pt>
                <c:pt idx="49">
                  <c:v>141.3688977586565</c:v>
                </c:pt>
                <c:pt idx="50">
                  <c:v>180.360335994397</c:v>
                </c:pt>
                <c:pt idx="51">
                  <c:v>222.603450648801</c:v>
                </c:pt>
                <c:pt idx="52">
                  <c:v>193.534193595294</c:v>
                </c:pt>
                <c:pt idx="53">
                  <c:v>185.698084061334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1194712"/>
        <c:axId val="2142416744"/>
      </c:lineChart>
      <c:catAx>
        <c:axId val="2141194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524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2800">
                <a:latin typeface="Arial"/>
              </a:defRPr>
            </a:pPr>
            <a:endParaRPr lang="en-US"/>
          </a:p>
        </c:txPr>
        <c:crossAx val="2142416744"/>
        <c:crosses val="autoZero"/>
        <c:auto val="1"/>
        <c:lblAlgn val="ctr"/>
        <c:lblOffset val="100"/>
        <c:tickLblSkip val="10"/>
        <c:tickMarkSkip val="5"/>
        <c:noMultiLvlLbl val="0"/>
      </c:catAx>
      <c:valAx>
        <c:axId val="214241674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524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2800">
                <a:latin typeface="Arial"/>
              </a:defRPr>
            </a:pPr>
            <a:endParaRPr lang="en-US"/>
          </a:p>
        </c:txPr>
        <c:crossAx val="2141194712"/>
        <c:crosses val="autoZero"/>
        <c:crossBetween val="between"/>
        <c:dispUnits>
          <c:builtInUnit val="hundreds"/>
        </c:dispUnits>
      </c:valAx>
      <c:spPr>
        <a:noFill/>
        <a:ln w="14095">
          <a:noFill/>
          <a:prstDash val="solid"/>
        </a:ln>
      </c:spPr>
    </c:plotArea>
    <c:legend>
      <c:legendPos val="t"/>
      <c:layout>
        <c:manualLayout>
          <c:xMode val="edge"/>
          <c:yMode val="edge"/>
          <c:x val="0.0822166893942726"/>
          <c:y val="0.0927608808473752"/>
          <c:w val="0.832587105382777"/>
          <c:h val="0.0976802278376212"/>
        </c:manualLayout>
      </c:layout>
      <c:overlay val="0"/>
      <c:txPr>
        <a:bodyPr/>
        <a:lstStyle/>
        <a:p>
          <a:pPr>
            <a:defRPr sz="2800">
              <a:latin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98" b="1" i="0" u="none" strike="noStrike" baseline="0">
          <a:solidFill>
            <a:schemeClr val="bg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0.17132</cdr:x>
      <cdr:y>0.54591</cdr:y>
    </cdr:from>
    <cdr:to>
      <cdr:x>0.37691</cdr:x>
      <cdr:y>0.63616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60500" y="2765425"/>
          <a:ext cx="17526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b="1" dirty="0" smtClean="0">
              <a:solidFill>
                <a:schemeClr val="bg1"/>
              </a:solidFill>
              <a:latin typeface="Arial"/>
            </a:rPr>
            <a:t>Cotton</a:t>
          </a:r>
          <a:endParaRPr lang="en-US" sz="2800" b="1" dirty="0">
            <a:solidFill>
              <a:schemeClr val="bg1"/>
            </a:solidFill>
            <a:latin typeface="Arial"/>
          </a:endParaRPr>
        </a:p>
      </cdr:txBody>
    </cdr:sp>
  </cdr:relSizeAnchor>
  <cdr:relSizeAnchor xmlns:cdr="http://schemas.openxmlformats.org/drawingml/2006/chartDrawing">
    <cdr:from>
      <cdr:x>0.46629</cdr:x>
      <cdr:y>0.27515</cdr:y>
    </cdr:from>
    <cdr:to>
      <cdr:x>0.79702</cdr:x>
      <cdr:y>0.3654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975101" y="1393831"/>
          <a:ext cx="2819396" cy="4571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b="1" dirty="0" smtClean="0">
              <a:solidFill>
                <a:schemeClr val="bg1"/>
              </a:solidFill>
              <a:latin typeface="Arial"/>
            </a:rPr>
            <a:t>Non-Cellulosic</a:t>
          </a:r>
          <a:endParaRPr lang="en-US" sz="2800" b="1" dirty="0">
            <a:solidFill>
              <a:schemeClr val="bg1"/>
            </a:solidFill>
            <a:latin typeface="Arial"/>
          </a:endParaRPr>
        </a:p>
      </cdr:txBody>
    </cdr:sp>
  </cdr:relSizeAnchor>
  <cdr:relSizeAnchor xmlns:cdr="http://schemas.openxmlformats.org/drawingml/2006/chartDrawing">
    <cdr:from>
      <cdr:x>0.45736</cdr:x>
      <cdr:y>0.71138</cdr:y>
    </cdr:from>
    <cdr:to>
      <cdr:x>0.66294</cdr:x>
      <cdr:y>0.80163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898900" y="3603625"/>
          <a:ext cx="17526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b="1" dirty="0" smtClean="0">
              <a:solidFill>
                <a:schemeClr val="bg1"/>
              </a:solidFill>
              <a:latin typeface="Arial"/>
            </a:rPr>
            <a:t>Wool</a:t>
          </a:r>
          <a:endParaRPr lang="en-US" sz="2800" b="1" dirty="0">
            <a:solidFill>
              <a:schemeClr val="bg1"/>
            </a:solidFill>
            <a:latin typeface="Arial"/>
          </a:endParaRPr>
        </a:p>
      </cdr:txBody>
    </cdr:sp>
  </cdr:relSizeAnchor>
  <cdr:relSizeAnchor xmlns:cdr="http://schemas.openxmlformats.org/drawingml/2006/chartDrawing">
    <cdr:from>
      <cdr:x>0.68976</cdr:x>
      <cdr:y>0.69633</cdr:y>
    </cdr:from>
    <cdr:to>
      <cdr:x>1</cdr:x>
      <cdr:y>0.78659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880100" y="3527408"/>
          <a:ext cx="2644775" cy="4572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b="1" dirty="0" smtClean="0">
              <a:solidFill>
                <a:schemeClr val="bg1"/>
              </a:solidFill>
              <a:latin typeface="Arial"/>
            </a:rPr>
            <a:t>Cellulosic</a:t>
          </a:r>
          <a:endParaRPr lang="en-US" sz="2800" b="1" dirty="0">
            <a:solidFill>
              <a:schemeClr val="bg1"/>
            </a:solidFill>
            <a:latin typeface="Arial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t" anchorCtr="0" compatLnSpc="1">
            <a:prstTxWarp prst="textNoShape">
              <a:avLst/>
            </a:prstTxWarp>
          </a:bodyPr>
          <a:lstStyle>
            <a:lvl1pPr defTabSz="923516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927" y="0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t" anchorCtr="0" compatLnSpc="1">
            <a:prstTxWarp prst="textNoShape">
              <a:avLst/>
            </a:prstTxWarp>
          </a:bodyPr>
          <a:lstStyle>
            <a:lvl1pPr algn="r" defTabSz="923516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945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b" anchorCtr="0" compatLnSpc="1">
            <a:prstTxWarp prst="textNoShape">
              <a:avLst/>
            </a:prstTxWarp>
          </a:bodyPr>
          <a:lstStyle>
            <a:lvl1pPr defTabSz="923516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927" y="8830945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416" tIns="46208" rIns="92416" bIns="46208" numCol="1" anchor="b" anchorCtr="0" compatLnSpc="1">
            <a:prstTxWarp prst="textNoShape">
              <a:avLst/>
            </a:prstTxWarp>
          </a:bodyPr>
          <a:lstStyle>
            <a:lvl1pPr algn="r" defTabSz="923516">
              <a:defRPr sz="1200">
                <a:cs typeface="+mn-cs"/>
              </a:defRPr>
            </a:lvl1pPr>
          </a:lstStyle>
          <a:p>
            <a:pPr>
              <a:defRPr/>
            </a:pPr>
            <a:fld id="{8C564DB3-AB69-464B-BE36-D6F6E6C89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510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t" anchorCtr="0" compatLnSpc="1">
            <a:prstTxWarp prst="textNoShape">
              <a:avLst/>
            </a:prstTxWarp>
          </a:bodyPr>
          <a:lstStyle>
            <a:lvl1pPr defTabSz="923516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487" y="0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t" anchorCtr="0" compatLnSpc="1">
            <a:prstTxWarp prst="textNoShape">
              <a:avLst/>
            </a:prstTxWarp>
          </a:bodyPr>
          <a:lstStyle>
            <a:lvl1pPr algn="r" defTabSz="923516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160" y="4416266"/>
            <a:ext cx="5047494" cy="418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533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b" anchorCtr="0" compatLnSpc="1">
            <a:prstTxWarp prst="textNoShape">
              <a:avLst/>
            </a:prstTxWarp>
          </a:bodyPr>
          <a:lstStyle>
            <a:lvl1pPr defTabSz="923516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487" y="8832533"/>
            <a:ext cx="2982327" cy="46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416" tIns="46208" rIns="92416" bIns="46208" numCol="1" anchor="b" anchorCtr="0" compatLnSpc="1">
            <a:prstTxWarp prst="textNoShape">
              <a:avLst/>
            </a:prstTxWarp>
          </a:bodyPr>
          <a:lstStyle>
            <a:lvl1pPr algn="r" defTabSz="923516">
              <a:defRPr sz="1200">
                <a:cs typeface="+mn-cs"/>
              </a:defRPr>
            </a:lvl1pPr>
          </a:lstStyle>
          <a:p>
            <a:pPr>
              <a:defRPr/>
            </a:pPr>
            <a:fld id="{CBFEE39D-819C-A145-BE7E-012F82779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4150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7600" y="695325"/>
            <a:ext cx="4649788" cy="3487738"/>
          </a:xfrm>
          <a:solidFill>
            <a:srgbClr val="FFFFFF"/>
          </a:solidFill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157163"/>
            <a:ext cx="4646612" cy="348615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478" y="3836509"/>
            <a:ext cx="6040754" cy="47623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12F840-C4A5-4476-8CD5-5F6967A9464E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96913"/>
            <a:ext cx="4648200" cy="34861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12F840-C4A5-4476-8CD5-5F6967A9464E}" type="slidenum">
              <a:rPr lang="en-US" smtClean="0"/>
              <a:pPr eaLnBrk="1" hangingPunct="1"/>
              <a:t>15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96913"/>
            <a:ext cx="4648200" cy="34861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95325"/>
            <a:ext cx="4648200" cy="3486150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trend in cotton's share of world fiber use </a:t>
            </a:r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76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02E6D-FFCC-4ADD-8A21-23D64B4AFC6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157163"/>
            <a:ext cx="4646612" cy="348615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478" y="3836509"/>
            <a:ext cx="6040754" cy="47623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95325"/>
            <a:ext cx="4648200" cy="3486150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trend in cotton's share of world fiber use </a:t>
            </a:r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95325"/>
            <a:ext cx="4648200" cy="3486150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trend in cotton's share of world fiber use </a:t>
            </a:r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157163"/>
            <a:ext cx="4646612" cy="348615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478" y="3836509"/>
            <a:ext cx="6040754" cy="47623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0C8AC-658B-A84D-8046-A8A7A82E9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37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FA735-3EAA-9247-9C14-BC5792859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E1390-09D8-884B-9077-22BF3D58D5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84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13D66-43D5-1C42-82AC-AF1CE0D7C7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5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EDA1B-7487-0D47-8C42-5CDA3E69A2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44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7C573-90BC-7343-BD34-767A5431A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7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9C7ED-3D7A-DB46-BD62-5CAB728C0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2EDD0-B004-B14E-89EB-26F8C435D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25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47314-E53C-4844-A0E4-2959CF251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49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2B8DC-751D-7747-B22C-7BC901968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4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6DEDD-13DF-474A-84FB-F7C820FF0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5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8E578-E8A9-D541-ACA0-F3CFCDB45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55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1EFEC-F6F2-B545-8447-D67ACAA1F1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2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43A47-D59A-2844-A6EF-D90A7D12F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1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CD4AD912-297E-B446-88E8-0D2C16382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package" Target="../embeddings/Microsoft_Excel_Sheet4.xlsx"/><Relationship Id="rId5" Type="http://schemas.openxmlformats.org/officeDocument/2006/relationships/image" Target="../media/image3.emf"/><Relationship Id="rId6" Type="http://schemas.openxmlformats.org/officeDocument/2006/relationships/package" Target="../embeddings/Microsoft_Excel_Sheet5.xlsx"/><Relationship Id="rId7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2"/>
          <p:cNvSpPr txBox="1">
            <a:spLocks noChangeArrowheads="1"/>
          </p:cNvSpPr>
          <p:nvPr/>
        </p:nvSpPr>
        <p:spPr bwMode="auto">
          <a:xfrm>
            <a:off x="457200" y="649557"/>
            <a:ext cx="8229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Natural </a:t>
            </a:r>
            <a:r>
              <a:rPr lang="en-US" sz="4000" b="1" dirty="0" err="1" smtClean="0">
                <a:solidFill>
                  <a:srgbClr val="FF0000"/>
                </a:solidFill>
              </a:rPr>
              <a:t>Fibres</a:t>
            </a:r>
            <a:r>
              <a:rPr lang="en-US" sz="4000" b="1" dirty="0" smtClean="0">
                <a:solidFill>
                  <a:srgbClr val="FF0000"/>
                </a:solidFill>
              </a:rPr>
              <a:t> and the World Econom</a:t>
            </a:r>
            <a:r>
              <a:rPr lang="en-US" sz="4000" b="1" dirty="0">
                <a:solidFill>
                  <a:srgbClr val="FF0000"/>
                </a:solidFill>
              </a:rPr>
              <a:t>y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3124200" y="2581526"/>
            <a:ext cx="24384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800" b="1" dirty="0" smtClean="0"/>
              <a:t>ICNF 2015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 smtClean="0"/>
              <a:t>Azores</a:t>
            </a:r>
            <a:endParaRPr lang="en-US" sz="2800" b="1" dirty="0"/>
          </a:p>
          <a:p>
            <a:pPr algn="ctr"/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r>
              <a:rPr lang="en-US" sz="2000" b="1" dirty="0" smtClean="0"/>
              <a:t>27-29 April 2015</a:t>
            </a:r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Terry </a:t>
            </a:r>
            <a:r>
              <a:rPr lang="en-US" sz="2000" b="1" dirty="0" smtClean="0"/>
              <a:t>Townsend</a:t>
            </a:r>
          </a:p>
          <a:p>
            <a:pPr algn="ctr"/>
            <a:r>
              <a:rPr lang="en-US" sz="2000" b="1" dirty="0" smtClean="0"/>
              <a:t>Vice Chair DNFI</a:t>
            </a:r>
            <a:endParaRPr lang="en-US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218" y="4343400"/>
            <a:ext cx="2480575" cy="190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191000"/>
            <a:ext cx="1752600" cy="211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278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FF"/>
                </a:solidFill>
              </a:rPr>
              <a:t>World Cotton Value Chain, 2012</a:t>
            </a:r>
            <a:endParaRPr lang="en-US" sz="4400" b="1" dirty="0">
              <a:solidFill>
                <a:srgbClr val="FFFFFF"/>
              </a:solidFill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81000" y="3575922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spcBef>
                <a:spcPts val="1200"/>
              </a:spcBef>
            </a:pPr>
            <a:endParaRPr lang="en-US" sz="3200" b="1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675066"/>
              </p:ext>
            </p:extLst>
          </p:nvPr>
        </p:nvGraphicFramePr>
        <p:xfrm>
          <a:off x="1263650" y="1422400"/>
          <a:ext cx="6616700" cy="40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Worksheet" r:id="rId4" imgW="6616700" imgH="4013200" progId="Excel.Sheet.12">
                  <p:embed/>
                </p:oleObj>
              </mc:Choice>
              <mc:Fallback>
                <p:oleObj name="Worksheet" r:id="rId4" imgW="6616700" imgH="4013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63650" y="1422400"/>
                        <a:ext cx="6616700" cy="401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398988"/>
              </p:ext>
            </p:extLst>
          </p:nvPr>
        </p:nvGraphicFramePr>
        <p:xfrm>
          <a:off x="1219199" y="1676400"/>
          <a:ext cx="7141423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Worksheet" r:id="rId6" imgW="4254500" imgH="2108200" progId="Excel.Sheet.12">
                  <p:embed/>
                </p:oleObj>
              </mc:Choice>
              <mc:Fallback>
                <p:oleObj name="Worksheet" r:id="rId6" imgW="4254500" imgH="2108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19199" y="1676400"/>
                        <a:ext cx="7141423" cy="441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185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ute Map Ganges Delt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762000"/>
            <a:ext cx="529936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381000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Jute: Ganges Delta</a:t>
            </a:r>
          </a:p>
        </p:txBody>
      </p:sp>
      <p:sp>
        <p:nvSpPr>
          <p:cNvPr id="4" name="Oval 3"/>
          <p:cNvSpPr/>
          <p:nvPr/>
        </p:nvSpPr>
        <p:spPr>
          <a:xfrm>
            <a:off x="4495800" y="3886200"/>
            <a:ext cx="1219200" cy="685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3400" y="2362200"/>
            <a:ext cx="152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 to 8 cm rainfall needed </a:t>
            </a:r>
          </a:p>
          <a:p>
            <a:r>
              <a:rPr lang="en-US" sz="2800" dirty="0" smtClean="0"/>
              <a:t>per week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705600" y="2438400"/>
            <a:ext cx="2209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25 million; 1/5 population of Bangladesh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4288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85344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World Wool Industry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313472567"/>
              </p:ext>
            </p:extLst>
          </p:nvPr>
        </p:nvGraphicFramePr>
        <p:xfrm>
          <a:off x="381000" y="1219200"/>
          <a:ext cx="85344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80060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85344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Natural </a:t>
            </a:r>
            <a:r>
              <a:rPr lang="en-US" sz="4000" b="1" dirty="0" err="1" smtClean="0">
                <a:solidFill>
                  <a:schemeClr val="tx1"/>
                </a:solidFill>
              </a:rPr>
              <a:t>Fibre</a:t>
            </a:r>
            <a:r>
              <a:rPr lang="en-US" sz="4000" b="1" dirty="0" smtClean="0">
                <a:solidFill>
                  <a:schemeClr val="tx1"/>
                </a:solidFill>
              </a:rPr>
              <a:t> Industries</a:t>
            </a:r>
            <a:endParaRPr lang="en-US" sz="40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177928500"/>
              </p:ext>
            </p:extLst>
          </p:nvPr>
        </p:nvGraphicFramePr>
        <p:xfrm>
          <a:off x="381000" y="1219200"/>
          <a:ext cx="85344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32253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WORLD FIBER PRODUCTION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212853965"/>
              </p:ext>
            </p:extLst>
          </p:nvPr>
        </p:nvGraphicFramePr>
        <p:xfrm>
          <a:off x="292100" y="1425575"/>
          <a:ext cx="8524875" cy="5065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33400" y="990600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FFFF"/>
                </a:solidFill>
                <a:latin typeface="Arial"/>
              </a:rPr>
              <a:t>Million tons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1238" y="6288088"/>
            <a:ext cx="512762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urved Connector 4"/>
          <p:cNvCxnSpPr/>
          <p:nvPr/>
        </p:nvCxnSpPr>
        <p:spPr>
          <a:xfrm rot="10800000" flipV="1">
            <a:off x="2971800" y="5257800"/>
            <a:ext cx="1295400" cy="457200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65932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WORLD FIBER PRICES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809463462"/>
              </p:ext>
            </p:extLst>
          </p:nvPr>
        </p:nvGraphicFramePr>
        <p:xfrm>
          <a:off x="292100" y="1425575"/>
          <a:ext cx="8524875" cy="5065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33400" y="990600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FFFF"/>
                </a:solidFill>
                <a:latin typeface="Arial"/>
              </a:rPr>
              <a:t>$ per Kg.</a:t>
            </a:r>
            <a:endParaRPr lang="en-US" sz="2800" b="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1238" y="6288088"/>
            <a:ext cx="512762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23150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384820"/>
              </p:ext>
            </p:extLst>
          </p:nvPr>
        </p:nvGraphicFramePr>
        <p:xfrm>
          <a:off x="-883559" y="533400"/>
          <a:ext cx="11551559" cy="7019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381000" y="381000"/>
            <a:ext cx="8534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dirty="0" smtClean="0">
                <a:solidFill>
                  <a:srgbClr val="FFFFFF"/>
                </a:solidFill>
              </a:rPr>
              <a:t>World Natural Fiber Prod. 2013</a:t>
            </a:r>
            <a:endParaRPr lang="en-US" sz="4000" dirty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7000" y="1219200"/>
            <a:ext cx="228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33 Million Tons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10190842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3237105"/>
              </p:ext>
            </p:extLst>
          </p:nvPr>
        </p:nvGraphicFramePr>
        <p:xfrm>
          <a:off x="-883559" y="533400"/>
          <a:ext cx="11551559" cy="7019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632540" y="381000"/>
            <a:ext cx="8534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dirty="0" smtClean="0">
                <a:solidFill>
                  <a:srgbClr val="FFFFFF"/>
                </a:solidFill>
              </a:rPr>
              <a:t>Farm Value of Production: 2013</a:t>
            </a:r>
            <a:endParaRPr lang="en-US" sz="4000" dirty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7000" y="11430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US$ 60 Billion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74913672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69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Average Farm Price: 2013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US$/Kg.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2057400"/>
            <a:ext cx="72390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Wool, clean 		$7.3</a:t>
            </a:r>
          </a:p>
          <a:p>
            <a:r>
              <a:rPr lang="en-US" sz="3600" dirty="0" smtClean="0"/>
              <a:t>Silk, raw			$4.4</a:t>
            </a:r>
          </a:p>
          <a:p>
            <a:r>
              <a:rPr lang="en-US" sz="3600" dirty="0"/>
              <a:t>Kapok		</a:t>
            </a:r>
            <a:r>
              <a:rPr lang="en-US" sz="3600" dirty="0" smtClean="0"/>
              <a:t>	$3.4</a:t>
            </a:r>
          </a:p>
          <a:p>
            <a:r>
              <a:rPr lang="en-US" sz="3600" dirty="0" smtClean="0"/>
              <a:t>Cotton, lint		$1.7</a:t>
            </a:r>
          </a:p>
          <a:p>
            <a:r>
              <a:rPr lang="en-US" sz="3600" dirty="0" smtClean="0"/>
              <a:t>Abaca			$1.6</a:t>
            </a:r>
          </a:p>
          <a:p>
            <a:r>
              <a:rPr lang="en-US" sz="3600" dirty="0" smtClean="0"/>
              <a:t>Ramie			$1.5</a:t>
            </a:r>
          </a:p>
          <a:p>
            <a:r>
              <a:rPr lang="en-US" sz="3600" dirty="0" smtClean="0"/>
              <a:t>Sisal			$1.3</a:t>
            </a:r>
          </a:p>
          <a:p>
            <a:r>
              <a:rPr lang="en-US" sz="3600" dirty="0" smtClean="0"/>
              <a:t>Jute				$0.5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9672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FF"/>
                </a:solidFill>
              </a:rPr>
              <a:t>World Employment</a:t>
            </a:r>
            <a:endParaRPr lang="en-US" sz="4400" b="1" dirty="0">
              <a:solidFill>
                <a:srgbClr val="FFFFFF"/>
              </a:solidFill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838200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FF00"/>
                </a:solidFill>
                <a:latin typeface="Arial"/>
                <a:cs typeface="Arial"/>
              </a:rPr>
              <a:t>Definitions Matter:</a:t>
            </a:r>
          </a:p>
          <a:p>
            <a:pPr algn="ctr"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Households </a:t>
            </a:r>
            <a:r>
              <a:rPr lang="en-US" sz="3200" b="1" dirty="0" err="1" smtClean="0">
                <a:solidFill>
                  <a:srgbClr val="FF910B"/>
                </a:solidFill>
                <a:latin typeface="Arial"/>
                <a:cs typeface="Arial"/>
              </a:rPr>
              <a:t>vs</a:t>
            </a: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 Farms </a:t>
            </a:r>
            <a:r>
              <a:rPr lang="en-US" sz="3200" b="1" dirty="0" err="1" smtClean="0">
                <a:solidFill>
                  <a:srgbClr val="FF910B"/>
                </a:solidFill>
                <a:latin typeface="Arial"/>
                <a:cs typeface="Arial"/>
              </a:rPr>
              <a:t>vs</a:t>
            </a: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 People</a:t>
            </a:r>
          </a:p>
          <a:p>
            <a:pPr algn="ctr"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Current or Former</a:t>
            </a:r>
          </a:p>
          <a:p>
            <a:pPr algn="ctr"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Family Labor </a:t>
            </a:r>
            <a:r>
              <a:rPr lang="en-US" sz="3200" b="1" dirty="0" err="1" smtClean="0">
                <a:solidFill>
                  <a:srgbClr val="FF910B"/>
                </a:solidFill>
                <a:latin typeface="Arial"/>
                <a:cs typeface="Arial"/>
              </a:rPr>
              <a:t>vs</a:t>
            </a: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 Paid Employment</a:t>
            </a:r>
          </a:p>
          <a:p>
            <a:pPr algn="ctr"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Occasional Labor </a:t>
            </a:r>
            <a:r>
              <a:rPr lang="en-US" sz="3200" b="1" dirty="0" err="1" smtClean="0">
                <a:solidFill>
                  <a:srgbClr val="FF910B"/>
                </a:solidFill>
                <a:latin typeface="Arial"/>
                <a:cs typeface="Arial"/>
              </a:rPr>
              <a:t>vs</a:t>
            </a:r>
            <a:r>
              <a:rPr lang="en-US" sz="3200" b="1" dirty="0" smtClean="0">
                <a:solidFill>
                  <a:srgbClr val="FF910B"/>
                </a:solidFill>
                <a:latin typeface="Arial"/>
                <a:cs typeface="Arial"/>
              </a:rPr>
              <a:t> Livelihood</a:t>
            </a:r>
          </a:p>
          <a:p>
            <a:pPr algn="ctr" eaLnBrk="0" hangingPunct="0">
              <a:spcBef>
                <a:spcPts val="1200"/>
              </a:spcBef>
            </a:pPr>
            <a:endParaRPr lang="en-US" sz="3200" b="1" dirty="0" smtClean="0">
              <a:solidFill>
                <a:srgbClr val="FF910B"/>
              </a:solidFill>
              <a:latin typeface="Arial"/>
              <a:cs typeface="Arial"/>
            </a:endParaRPr>
          </a:p>
          <a:p>
            <a:pPr algn="ctr"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Arial"/>
                <a:cs typeface="Arial"/>
              </a:rPr>
              <a:t>300 Million “Involved” in Natural Fiber production each year</a:t>
            </a:r>
          </a:p>
        </p:txBody>
      </p:sp>
    </p:spTree>
    <p:extLst>
      <p:ext uri="{BB962C8B-B14F-4D97-AF65-F5344CB8AC3E}">
        <p14:creationId xmlns:p14="http://schemas.microsoft.com/office/powerpoint/2010/main" val="2030275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04800"/>
            <a:ext cx="769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Producing Households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1295400"/>
            <a:ext cx="7239000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Cotton		</a:t>
            </a:r>
            <a:r>
              <a:rPr lang="en-US" sz="3600" dirty="0" smtClean="0"/>
              <a:t>	45</a:t>
            </a:r>
          </a:p>
          <a:p>
            <a:r>
              <a:rPr lang="en-US" sz="3600" dirty="0"/>
              <a:t>Jute			</a:t>
            </a:r>
            <a:r>
              <a:rPr lang="en-US" sz="3600" dirty="0" smtClean="0"/>
              <a:t>	  6</a:t>
            </a:r>
            <a:endParaRPr lang="en-US" sz="3600" dirty="0"/>
          </a:p>
          <a:p>
            <a:r>
              <a:rPr lang="en-US" sz="3600" dirty="0" smtClean="0"/>
              <a:t>Wool 			  5</a:t>
            </a:r>
          </a:p>
          <a:p>
            <a:r>
              <a:rPr lang="en-US" sz="3600" dirty="0" smtClean="0"/>
              <a:t>Coir &amp; </a:t>
            </a:r>
            <a:r>
              <a:rPr lang="en-US" sz="3600" dirty="0" err="1" smtClean="0"/>
              <a:t>Bast</a:t>
            </a:r>
            <a:r>
              <a:rPr lang="en-US" sz="3600" dirty="0" smtClean="0"/>
              <a:t>		  1</a:t>
            </a:r>
          </a:p>
          <a:p>
            <a:r>
              <a:rPr lang="en-US" sz="3600" dirty="0" smtClean="0"/>
              <a:t>Silk				0.3</a:t>
            </a:r>
          </a:p>
          <a:p>
            <a:r>
              <a:rPr lang="en-US" sz="3600" dirty="0" smtClean="0"/>
              <a:t>Ramie			0.1</a:t>
            </a:r>
          </a:p>
          <a:p>
            <a:r>
              <a:rPr lang="en-US" sz="3600" dirty="0" smtClean="0"/>
              <a:t>Sisal			0.1</a:t>
            </a:r>
          </a:p>
          <a:p>
            <a:r>
              <a:rPr lang="en-US" sz="3600" u="sng" dirty="0" smtClean="0"/>
              <a:t>Other			0.5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Total			</a:t>
            </a:r>
            <a:r>
              <a:rPr lang="en-US" sz="3600" dirty="0" smtClean="0">
                <a:solidFill>
                  <a:srgbClr val="FF0000"/>
                </a:solidFill>
              </a:rPr>
              <a:t>60</a:t>
            </a:r>
            <a:endParaRPr lang="en-US" sz="3600" dirty="0" smtClean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1143000"/>
            <a:ext cx="2057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Millions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67670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Title 13"/>
          <p:cNvSpPr>
            <a:spLocks noGrp="1"/>
          </p:cNvSpPr>
          <p:nvPr>
            <p:ph type="title" idx="4294967295"/>
          </p:nvPr>
        </p:nvSpPr>
        <p:spPr>
          <a:xfrm>
            <a:off x="152400" y="304800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World Cotton Households, 000s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" y="1220796"/>
            <a:ext cx="8943975" cy="4765675"/>
            <a:chOff x="0" y="723"/>
            <a:chExt cx="5634" cy="3048"/>
          </a:xfrm>
          <a:solidFill>
            <a:srgbClr val="DFE3ED"/>
          </a:solidFill>
        </p:grpSpPr>
        <p:sp>
          <p:nvSpPr>
            <p:cNvPr id="4109" name="Freeform 4"/>
            <p:cNvSpPr>
              <a:spLocks noChangeAspect="1" noEditPoints="1"/>
            </p:cNvSpPr>
            <p:nvPr/>
          </p:nvSpPr>
          <p:spPr bwMode="auto">
            <a:xfrm>
              <a:off x="2433" y="723"/>
              <a:ext cx="3201" cy="2883"/>
            </a:xfrm>
            <a:custGeom>
              <a:avLst/>
              <a:gdLst>
                <a:gd name="T0" fmla="*/ 6804 w 3062"/>
                <a:gd name="T1" fmla="*/ 6194 h 2758"/>
                <a:gd name="T2" fmla="*/ 6660 w 3062"/>
                <a:gd name="T3" fmla="*/ 5908 h 2758"/>
                <a:gd name="T4" fmla="*/ 6912 w 3062"/>
                <a:gd name="T5" fmla="*/ 5735 h 2758"/>
                <a:gd name="T6" fmla="*/ 6824 w 3062"/>
                <a:gd name="T7" fmla="*/ 5453 h 2758"/>
                <a:gd name="T8" fmla="*/ 9264 w 3062"/>
                <a:gd name="T9" fmla="*/ 1341 h 2758"/>
                <a:gd name="T10" fmla="*/ 7844 w 3062"/>
                <a:gd name="T11" fmla="*/ 906 h 2758"/>
                <a:gd name="T12" fmla="*/ 7028 w 3062"/>
                <a:gd name="T13" fmla="*/ 759 h 2758"/>
                <a:gd name="T14" fmla="*/ 6373 w 3062"/>
                <a:gd name="T15" fmla="*/ 458 h 2758"/>
                <a:gd name="T16" fmla="*/ 4700 w 3062"/>
                <a:gd name="T17" fmla="*/ 949 h 2758"/>
                <a:gd name="T18" fmla="*/ 4171 w 3062"/>
                <a:gd name="T19" fmla="*/ 1385 h 2758"/>
                <a:gd name="T20" fmla="*/ 3084 w 3062"/>
                <a:gd name="T21" fmla="*/ 1662 h 2758"/>
                <a:gd name="T22" fmla="*/ 2672 w 3062"/>
                <a:gd name="T23" fmla="*/ 2005 h 2758"/>
                <a:gd name="T24" fmla="*/ 2469 w 3062"/>
                <a:gd name="T25" fmla="*/ 1341 h 2758"/>
                <a:gd name="T26" fmla="*/ 1592 w 3062"/>
                <a:gd name="T27" fmla="*/ 1535 h 2758"/>
                <a:gd name="T28" fmla="*/ 1403 w 3062"/>
                <a:gd name="T29" fmla="*/ 2517 h 2758"/>
                <a:gd name="T30" fmla="*/ 1697 w 3062"/>
                <a:gd name="T31" fmla="*/ 2362 h 2758"/>
                <a:gd name="T32" fmla="*/ 2234 w 3062"/>
                <a:gd name="T33" fmla="*/ 2420 h 2758"/>
                <a:gd name="T34" fmla="*/ 1637 w 3062"/>
                <a:gd name="T35" fmla="*/ 2969 h 2758"/>
                <a:gd name="T36" fmla="*/ 1283 w 3062"/>
                <a:gd name="T37" fmla="*/ 2989 h 2758"/>
                <a:gd name="T38" fmla="*/ 716 w 3062"/>
                <a:gd name="T39" fmla="*/ 3499 h 2758"/>
                <a:gd name="T40" fmla="*/ 521 w 3062"/>
                <a:gd name="T41" fmla="*/ 4184 h 2758"/>
                <a:gd name="T42" fmla="*/ 1611 w 3062"/>
                <a:gd name="T43" fmla="*/ 4164 h 2758"/>
                <a:gd name="T44" fmla="*/ 1809 w 3062"/>
                <a:gd name="T45" fmla="*/ 3985 h 2758"/>
                <a:gd name="T46" fmla="*/ 2368 w 3062"/>
                <a:gd name="T47" fmla="*/ 4212 h 2758"/>
                <a:gd name="T48" fmla="*/ 1689 w 3062"/>
                <a:gd name="T49" fmla="*/ 4541 h 2758"/>
                <a:gd name="T50" fmla="*/ 602 w 3062"/>
                <a:gd name="T51" fmla="*/ 4285 h 2758"/>
                <a:gd name="T52" fmla="*/ 100 w 3062"/>
                <a:gd name="T53" fmla="*/ 5613 h 2758"/>
                <a:gd name="T54" fmla="*/ 1239 w 3062"/>
                <a:gd name="T55" fmla="*/ 5947 h 2758"/>
                <a:gd name="T56" fmla="*/ 1535 w 3062"/>
                <a:gd name="T57" fmla="*/ 7288 h 2758"/>
                <a:gd name="T58" fmla="*/ 2657 w 3062"/>
                <a:gd name="T59" fmla="*/ 7055 h 2758"/>
                <a:gd name="T60" fmla="*/ 3340 w 3062"/>
                <a:gd name="T61" fmla="*/ 5607 h 2758"/>
                <a:gd name="T62" fmla="*/ 2856 w 3062"/>
                <a:gd name="T63" fmla="*/ 5185 h 2758"/>
                <a:gd name="T64" fmla="*/ 3358 w 3062"/>
                <a:gd name="T65" fmla="*/ 4856 h 2758"/>
                <a:gd name="T66" fmla="*/ 4399 w 3062"/>
                <a:gd name="T67" fmla="*/ 5059 h 2758"/>
                <a:gd name="T68" fmla="*/ 5482 w 3062"/>
                <a:gd name="T69" fmla="*/ 5304 h 2758"/>
                <a:gd name="T70" fmla="*/ 5867 w 3062"/>
                <a:gd name="T71" fmla="*/ 5518 h 2758"/>
                <a:gd name="T72" fmla="*/ 6593 w 3062"/>
                <a:gd name="T73" fmla="*/ 4969 h 2758"/>
                <a:gd name="T74" fmla="*/ 6844 w 3062"/>
                <a:gd name="T75" fmla="*/ 3985 h 2758"/>
                <a:gd name="T76" fmla="*/ 7340 w 3062"/>
                <a:gd name="T77" fmla="*/ 3855 h 2758"/>
                <a:gd name="T78" fmla="*/ 8174 w 3062"/>
                <a:gd name="T79" fmla="*/ 2517 h 2758"/>
                <a:gd name="T80" fmla="*/ 8568 w 3062"/>
                <a:gd name="T81" fmla="*/ 2702 h 2758"/>
                <a:gd name="T82" fmla="*/ 9226 w 3062"/>
                <a:gd name="T83" fmla="*/ 2496 h 2758"/>
                <a:gd name="T84" fmla="*/ 2741 w 3062"/>
                <a:gd name="T85" fmla="*/ 3939 h 2758"/>
                <a:gd name="T86" fmla="*/ 2754 w 3062"/>
                <a:gd name="T87" fmla="*/ 3689 h 2758"/>
                <a:gd name="T88" fmla="*/ 3106 w 3062"/>
                <a:gd name="T89" fmla="*/ 3977 h 2758"/>
                <a:gd name="T90" fmla="*/ 3618 w 3062"/>
                <a:gd name="T91" fmla="*/ 829 h 2758"/>
                <a:gd name="T92" fmla="*/ 3429 w 3062"/>
                <a:gd name="T93" fmla="*/ 795 h 2758"/>
                <a:gd name="T94" fmla="*/ 379 w 3062"/>
                <a:gd name="T95" fmla="*/ 3119 h 2758"/>
                <a:gd name="T96" fmla="*/ 5748 w 3062"/>
                <a:gd name="T97" fmla="*/ 6148 h 2758"/>
                <a:gd name="T98" fmla="*/ 3268 w 3062"/>
                <a:gd name="T99" fmla="*/ 6775 h 2758"/>
                <a:gd name="T100" fmla="*/ 658 w 3062"/>
                <a:gd name="T101" fmla="*/ 3283 h 2758"/>
                <a:gd name="T102" fmla="*/ 654 w 3062"/>
                <a:gd name="T103" fmla="*/ 2667 h 2758"/>
                <a:gd name="T104" fmla="*/ 9457 w 3062"/>
                <a:gd name="T105" fmla="*/ 8356 h 2758"/>
                <a:gd name="T106" fmla="*/ 9134 w 3062"/>
                <a:gd name="T107" fmla="*/ 8725 h 2758"/>
                <a:gd name="T108" fmla="*/ 7324 w 3062"/>
                <a:gd name="T109" fmla="*/ 4407 h 2758"/>
                <a:gd name="T110" fmla="*/ 7721 w 3062"/>
                <a:gd name="T111" fmla="*/ 6551 h 2758"/>
                <a:gd name="T112" fmla="*/ 7355 w 3062"/>
                <a:gd name="T113" fmla="*/ 6163 h 2758"/>
                <a:gd name="T114" fmla="*/ 7558 w 3062"/>
                <a:gd name="T115" fmla="*/ 6768 h 2758"/>
                <a:gd name="T116" fmla="*/ 6511 w 3062"/>
                <a:gd name="T117" fmla="*/ 7746 h 2758"/>
                <a:gd name="T118" fmla="*/ 8071 w 3062"/>
                <a:gd name="T119" fmla="*/ 8202 h 2758"/>
                <a:gd name="T120" fmla="*/ 7849 w 3062"/>
                <a:gd name="T121" fmla="*/ 3019 h 2758"/>
                <a:gd name="T122" fmla="*/ 7888 w 3062"/>
                <a:gd name="T123" fmla="*/ 3880 h 2758"/>
                <a:gd name="T124" fmla="*/ 7635 w 3062"/>
                <a:gd name="T125" fmla="*/ 4306 h 27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062"/>
                <a:gd name="T190" fmla="*/ 0 h 2758"/>
                <a:gd name="T191" fmla="*/ 3062 w 3062"/>
                <a:gd name="T192" fmla="*/ 2758 h 275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062" h="2758">
                  <a:moveTo>
                    <a:pt x="1982" y="1630"/>
                  </a:moveTo>
                  <a:lnTo>
                    <a:pt x="1982" y="1630"/>
                  </a:lnTo>
                  <a:lnTo>
                    <a:pt x="1976" y="1628"/>
                  </a:lnTo>
                  <a:lnTo>
                    <a:pt x="1972" y="1630"/>
                  </a:lnTo>
                  <a:lnTo>
                    <a:pt x="1962" y="1640"/>
                  </a:lnTo>
                  <a:lnTo>
                    <a:pt x="1960" y="1644"/>
                  </a:lnTo>
                  <a:lnTo>
                    <a:pt x="1962" y="1650"/>
                  </a:lnTo>
                  <a:lnTo>
                    <a:pt x="1966" y="1652"/>
                  </a:lnTo>
                  <a:lnTo>
                    <a:pt x="1972" y="1650"/>
                  </a:lnTo>
                  <a:lnTo>
                    <a:pt x="1982" y="1640"/>
                  </a:lnTo>
                  <a:lnTo>
                    <a:pt x="1984" y="1634"/>
                  </a:lnTo>
                  <a:lnTo>
                    <a:pt x="1982" y="1630"/>
                  </a:lnTo>
                  <a:close/>
                  <a:moveTo>
                    <a:pt x="2112" y="1982"/>
                  </a:moveTo>
                  <a:lnTo>
                    <a:pt x="2112" y="1982"/>
                  </a:lnTo>
                  <a:lnTo>
                    <a:pt x="2116" y="1994"/>
                  </a:lnTo>
                  <a:lnTo>
                    <a:pt x="2120" y="2000"/>
                  </a:lnTo>
                  <a:lnTo>
                    <a:pt x="2122" y="2006"/>
                  </a:lnTo>
                  <a:lnTo>
                    <a:pt x="2122" y="2014"/>
                  </a:lnTo>
                  <a:lnTo>
                    <a:pt x="2122" y="2018"/>
                  </a:lnTo>
                  <a:lnTo>
                    <a:pt x="2124" y="2022"/>
                  </a:lnTo>
                  <a:lnTo>
                    <a:pt x="2126" y="2024"/>
                  </a:lnTo>
                  <a:lnTo>
                    <a:pt x="2128" y="2026"/>
                  </a:lnTo>
                  <a:lnTo>
                    <a:pt x="2130" y="2026"/>
                  </a:lnTo>
                  <a:lnTo>
                    <a:pt x="2134" y="2026"/>
                  </a:lnTo>
                  <a:lnTo>
                    <a:pt x="2140" y="2024"/>
                  </a:lnTo>
                  <a:lnTo>
                    <a:pt x="2142" y="2022"/>
                  </a:lnTo>
                  <a:lnTo>
                    <a:pt x="2142" y="2008"/>
                  </a:lnTo>
                  <a:lnTo>
                    <a:pt x="2142" y="1996"/>
                  </a:lnTo>
                  <a:lnTo>
                    <a:pt x="2144" y="1992"/>
                  </a:lnTo>
                  <a:lnTo>
                    <a:pt x="2146" y="1994"/>
                  </a:lnTo>
                  <a:lnTo>
                    <a:pt x="2148" y="2000"/>
                  </a:lnTo>
                  <a:lnTo>
                    <a:pt x="2158" y="2012"/>
                  </a:lnTo>
                  <a:lnTo>
                    <a:pt x="2166" y="2020"/>
                  </a:lnTo>
                  <a:lnTo>
                    <a:pt x="2172" y="2024"/>
                  </a:lnTo>
                  <a:lnTo>
                    <a:pt x="2180" y="2026"/>
                  </a:lnTo>
                  <a:lnTo>
                    <a:pt x="2184" y="2026"/>
                  </a:lnTo>
                  <a:lnTo>
                    <a:pt x="2186" y="2026"/>
                  </a:lnTo>
                  <a:lnTo>
                    <a:pt x="2188" y="2024"/>
                  </a:lnTo>
                  <a:lnTo>
                    <a:pt x="2190" y="2022"/>
                  </a:lnTo>
                  <a:lnTo>
                    <a:pt x="2188" y="2020"/>
                  </a:lnTo>
                  <a:lnTo>
                    <a:pt x="2186" y="2014"/>
                  </a:lnTo>
                  <a:lnTo>
                    <a:pt x="2176" y="2002"/>
                  </a:lnTo>
                  <a:lnTo>
                    <a:pt x="2168" y="1992"/>
                  </a:lnTo>
                  <a:lnTo>
                    <a:pt x="2166" y="1988"/>
                  </a:lnTo>
                  <a:lnTo>
                    <a:pt x="2166" y="1984"/>
                  </a:lnTo>
                  <a:lnTo>
                    <a:pt x="2168" y="1982"/>
                  </a:lnTo>
                  <a:lnTo>
                    <a:pt x="2178" y="1972"/>
                  </a:lnTo>
                  <a:lnTo>
                    <a:pt x="2180" y="1968"/>
                  </a:lnTo>
                  <a:lnTo>
                    <a:pt x="2182" y="1962"/>
                  </a:lnTo>
                  <a:lnTo>
                    <a:pt x="2180" y="1960"/>
                  </a:lnTo>
                  <a:lnTo>
                    <a:pt x="2174" y="1958"/>
                  </a:lnTo>
                  <a:lnTo>
                    <a:pt x="2150" y="1958"/>
                  </a:lnTo>
                  <a:lnTo>
                    <a:pt x="2148" y="1958"/>
                  </a:lnTo>
                  <a:lnTo>
                    <a:pt x="2146" y="1956"/>
                  </a:lnTo>
                  <a:lnTo>
                    <a:pt x="2146" y="1954"/>
                  </a:lnTo>
                  <a:lnTo>
                    <a:pt x="2146" y="1950"/>
                  </a:lnTo>
                  <a:lnTo>
                    <a:pt x="2148" y="1946"/>
                  </a:lnTo>
                  <a:lnTo>
                    <a:pt x="2158" y="1934"/>
                  </a:lnTo>
                  <a:lnTo>
                    <a:pt x="2158" y="1932"/>
                  </a:lnTo>
                  <a:lnTo>
                    <a:pt x="2158" y="1930"/>
                  </a:lnTo>
                  <a:lnTo>
                    <a:pt x="2154" y="1928"/>
                  </a:lnTo>
                  <a:lnTo>
                    <a:pt x="2150" y="1928"/>
                  </a:lnTo>
                  <a:lnTo>
                    <a:pt x="2144" y="1930"/>
                  </a:lnTo>
                  <a:lnTo>
                    <a:pt x="2138" y="1934"/>
                  </a:lnTo>
                  <a:lnTo>
                    <a:pt x="2130" y="1946"/>
                  </a:lnTo>
                  <a:lnTo>
                    <a:pt x="2116" y="1970"/>
                  </a:lnTo>
                  <a:lnTo>
                    <a:pt x="2112" y="1982"/>
                  </a:lnTo>
                  <a:close/>
                  <a:moveTo>
                    <a:pt x="1966" y="1940"/>
                  </a:moveTo>
                  <a:lnTo>
                    <a:pt x="1966" y="1940"/>
                  </a:lnTo>
                  <a:lnTo>
                    <a:pt x="1968" y="1948"/>
                  </a:lnTo>
                  <a:lnTo>
                    <a:pt x="1970" y="1954"/>
                  </a:lnTo>
                  <a:lnTo>
                    <a:pt x="1972" y="1960"/>
                  </a:lnTo>
                  <a:lnTo>
                    <a:pt x="1980" y="1974"/>
                  </a:lnTo>
                  <a:lnTo>
                    <a:pt x="1982" y="1980"/>
                  </a:lnTo>
                  <a:lnTo>
                    <a:pt x="1988" y="1984"/>
                  </a:lnTo>
                  <a:lnTo>
                    <a:pt x="1994" y="1986"/>
                  </a:lnTo>
                  <a:lnTo>
                    <a:pt x="1998" y="1986"/>
                  </a:lnTo>
                  <a:lnTo>
                    <a:pt x="2014" y="1986"/>
                  </a:lnTo>
                  <a:lnTo>
                    <a:pt x="2018" y="1986"/>
                  </a:lnTo>
                  <a:lnTo>
                    <a:pt x="2024" y="1988"/>
                  </a:lnTo>
                  <a:lnTo>
                    <a:pt x="2032" y="1990"/>
                  </a:lnTo>
                  <a:lnTo>
                    <a:pt x="2038" y="1992"/>
                  </a:lnTo>
                  <a:lnTo>
                    <a:pt x="2044" y="1996"/>
                  </a:lnTo>
                  <a:lnTo>
                    <a:pt x="2052" y="1996"/>
                  </a:lnTo>
                  <a:lnTo>
                    <a:pt x="2056" y="1996"/>
                  </a:lnTo>
                  <a:lnTo>
                    <a:pt x="2062" y="1994"/>
                  </a:lnTo>
                  <a:lnTo>
                    <a:pt x="2066" y="1988"/>
                  </a:lnTo>
                  <a:lnTo>
                    <a:pt x="2072" y="1974"/>
                  </a:lnTo>
                  <a:lnTo>
                    <a:pt x="2074" y="1968"/>
                  </a:lnTo>
                  <a:lnTo>
                    <a:pt x="2078" y="1962"/>
                  </a:lnTo>
                  <a:lnTo>
                    <a:pt x="2088" y="1950"/>
                  </a:lnTo>
                  <a:lnTo>
                    <a:pt x="2090" y="1944"/>
                  </a:lnTo>
                  <a:lnTo>
                    <a:pt x="2094" y="1932"/>
                  </a:lnTo>
                  <a:lnTo>
                    <a:pt x="2096" y="1928"/>
                  </a:lnTo>
                  <a:lnTo>
                    <a:pt x="2100" y="1924"/>
                  </a:lnTo>
                  <a:lnTo>
                    <a:pt x="2106" y="1922"/>
                  </a:lnTo>
                  <a:lnTo>
                    <a:pt x="2108" y="1920"/>
                  </a:lnTo>
                  <a:lnTo>
                    <a:pt x="2108" y="1918"/>
                  </a:lnTo>
                  <a:lnTo>
                    <a:pt x="2108" y="1916"/>
                  </a:lnTo>
                  <a:lnTo>
                    <a:pt x="2106" y="1914"/>
                  </a:lnTo>
                  <a:lnTo>
                    <a:pt x="2100" y="1912"/>
                  </a:lnTo>
                  <a:lnTo>
                    <a:pt x="2096" y="1908"/>
                  </a:lnTo>
                  <a:lnTo>
                    <a:pt x="2094" y="1900"/>
                  </a:lnTo>
                  <a:lnTo>
                    <a:pt x="2094" y="1898"/>
                  </a:lnTo>
                  <a:lnTo>
                    <a:pt x="2094" y="1882"/>
                  </a:lnTo>
                  <a:lnTo>
                    <a:pt x="2094" y="1878"/>
                  </a:lnTo>
                  <a:lnTo>
                    <a:pt x="2096" y="1870"/>
                  </a:lnTo>
                  <a:lnTo>
                    <a:pt x="2100" y="1866"/>
                  </a:lnTo>
                  <a:lnTo>
                    <a:pt x="2106" y="1864"/>
                  </a:lnTo>
                  <a:lnTo>
                    <a:pt x="2108" y="1862"/>
                  </a:lnTo>
                  <a:lnTo>
                    <a:pt x="2110" y="1858"/>
                  </a:lnTo>
                  <a:lnTo>
                    <a:pt x="2110" y="1856"/>
                  </a:lnTo>
                  <a:lnTo>
                    <a:pt x="2110" y="1852"/>
                  </a:lnTo>
                  <a:lnTo>
                    <a:pt x="2106" y="1848"/>
                  </a:lnTo>
                  <a:lnTo>
                    <a:pt x="2102" y="1842"/>
                  </a:lnTo>
                  <a:lnTo>
                    <a:pt x="2096" y="1836"/>
                  </a:lnTo>
                  <a:lnTo>
                    <a:pt x="2090" y="1834"/>
                  </a:lnTo>
                  <a:lnTo>
                    <a:pt x="2084" y="1832"/>
                  </a:lnTo>
                  <a:lnTo>
                    <a:pt x="2076" y="1834"/>
                  </a:lnTo>
                  <a:lnTo>
                    <a:pt x="2052" y="1846"/>
                  </a:lnTo>
                  <a:lnTo>
                    <a:pt x="2046" y="1850"/>
                  </a:lnTo>
                  <a:lnTo>
                    <a:pt x="2040" y="1856"/>
                  </a:lnTo>
                  <a:lnTo>
                    <a:pt x="2020" y="1882"/>
                  </a:lnTo>
                  <a:lnTo>
                    <a:pt x="2014" y="1888"/>
                  </a:lnTo>
                  <a:lnTo>
                    <a:pt x="2008" y="1892"/>
                  </a:lnTo>
                  <a:lnTo>
                    <a:pt x="2004" y="1896"/>
                  </a:lnTo>
                  <a:lnTo>
                    <a:pt x="1988" y="1902"/>
                  </a:lnTo>
                  <a:lnTo>
                    <a:pt x="1984" y="1904"/>
                  </a:lnTo>
                  <a:lnTo>
                    <a:pt x="1972" y="1914"/>
                  </a:lnTo>
                  <a:lnTo>
                    <a:pt x="1968" y="1920"/>
                  </a:lnTo>
                  <a:lnTo>
                    <a:pt x="1966" y="1926"/>
                  </a:lnTo>
                  <a:lnTo>
                    <a:pt x="1966" y="1940"/>
                  </a:lnTo>
                  <a:close/>
                  <a:moveTo>
                    <a:pt x="2180" y="1810"/>
                  </a:moveTo>
                  <a:lnTo>
                    <a:pt x="2180" y="1810"/>
                  </a:lnTo>
                  <a:lnTo>
                    <a:pt x="2174" y="1814"/>
                  </a:lnTo>
                  <a:lnTo>
                    <a:pt x="2170" y="1818"/>
                  </a:lnTo>
                  <a:lnTo>
                    <a:pt x="2164" y="1832"/>
                  </a:lnTo>
                  <a:lnTo>
                    <a:pt x="2164" y="1834"/>
                  </a:lnTo>
                  <a:lnTo>
                    <a:pt x="2164" y="1836"/>
                  </a:lnTo>
                  <a:lnTo>
                    <a:pt x="2166" y="1838"/>
                  </a:lnTo>
                  <a:lnTo>
                    <a:pt x="2168" y="1836"/>
                  </a:lnTo>
                  <a:lnTo>
                    <a:pt x="2174" y="1834"/>
                  </a:lnTo>
                  <a:lnTo>
                    <a:pt x="2180" y="1832"/>
                  </a:lnTo>
                  <a:lnTo>
                    <a:pt x="2186" y="1834"/>
                  </a:lnTo>
                  <a:lnTo>
                    <a:pt x="2192" y="1838"/>
                  </a:lnTo>
                  <a:lnTo>
                    <a:pt x="2200" y="1840"/>
                  </a:lnTo>
                  <a:lnTo>
                    <a:pt x="2204" y="1840"/>
                  </a:lnTo>
                  <a:lnTo>
                    <a:pt x="2210" y="1840"/>
                  </a:lnTo>
                  <a:lnTo>
                    <a:pt x="2218" y="1844"/>
                  </a:lnTo>
                  <a:lnTo>
                    <a:pt x="2224" y="1846"/>
                  </a:lnTo>
                  <a:lnTo>
                    <a:pt x="2226" y="1846"/>
                  </a:lnTo>
                  <a:lnTo>
                    <a:pt x="2228" y="1846"/>
                  </a:lnTo>
                  <a:lnTo>
                    <a:pt x="2230" y="1844"/>
                  </a:lnTo>
                  <a:lnTo>
                    <a:pt x="2230" y="1842"/>
                  </a:lnTo>
                  <a:lnTo>
                    <a:pt x="2230" y="1818"/>
                  </a:lnTo>
                  <a:lnTo>
                    <a:pt x="2230" y="1812"/>
                  </a:lnTo>
                  <a:lnTo>
                    <a:pt x="2226" y="1806"/>
                  </a:lnTo>
                  <a:lnTo>
                    <a:pt x="2216" y="1798"/>
                  </a:lnTo>
                  <a:lnTo>
                    <a:pt x="2214" y="1796"/>
                  </a:lnTo>
                  <a:lnTo>
                    <a:pt x="2212" y="1794"/>
                  </a:lnTo>
                  <a:lnTo>
                    <a:pt x="2208" y="1796"/>
                  </a:lnTo>
                  <a:lnTo>
                    <a:pt x="2206" y="1798"/>
                  </a:lnTo>
                  <a:lnTo>
                    <a:pt x="2198" y="1806"/>
                  </a:lnTo>
                  <a:lnTo>
                    <a:pt x="2190" y="1810"/>
                  </a:lnTo>
                  <a:lnTo>
                    <a:pt x="2184" y="1810"/>
                  </a:lnTo>
                  <a:lnTo>
                    <a:pt x="2180" y="1810"/>
                  </a:lnTo>
                  <a:close/>
                  <a:moveTo>
                    <a:pt x="2152" y="1544"/>
                  </a:moveTo>
                  <a:lnTo>
                    <a:pt x="2152" y="1544"/>
                  </a:lnTo>
                  <a:lnTo>
                    <a:pt x="2152" y="1542"/>
                  </a:lnTo>
                  <a:lnTo>
                    <a:pt x="2152" y="1540"/>
                  </a:lnTo>
                  <a:lnTo>
                    <a:pt x="2150" y="1540"/>
                  </a:lnTo>
                  <a:lnTo>
                    <a:pt x="2148" y="1542"/>
                  </a:lnTo>
                  <a:lnTo>
                    <a:pt x="2138" y="1550"/>
                  </a:lnTo>
                  <a:lnTo>
                    <a:pt x="2134" y="1558"/>
                  </a:lnTo>
                  <a:lnTo>
                    <a:pt x="2132" y="1564"/>
                  </a:lnTo>
                  <a:lnTo>
                    <a:pt x="2132" y="1568"/>
                  </a:lnTo>
                  <a:lnTo>
                    <a:pt x="2134" y="1576"/>
                  </a:lnTo>
                  <a:lnTo>
                    <a:pt x="2136" y="1584"/>
                  </a:lnTo>
                  <a:lnTo>
                    <a:pt x="2140" y="1588"/>
                  </a:lnTo>
                  <a:lnTo>
                    <a:pt x="2140" y="1590"/>
                  </a:lnTo>
                  <a:lnTo>
                    <a:pt x="2142" y="1592"/>
                  </a:lnTo>
                  <a:lnTo>
                    <a:pt x="2144" y="1590"/>
                  </a:lnTo>
                  <a:lnTo>
                    <a:pt x="2144" y="1588"/>
                  </a:lnTo>
                  <a:lnTo>
                    <a:pt x="2150" y="1564"/>
                  </a:lnTo>
                  <a:lnTo>
                    <a:pt x="2152" y="1548"/>
                  </a:lnTo>
                  <a:lnTo>
                    <a:pt x="2152" y="1544"/>
                  </a:lnTo>
                  <a:close/>
                  <a:moveTo>
                    <a:pt x="2066" y="2082"/>
                  </a:moveTo>
                  <a:lnTo>
                    <a:pt x="2066" y="2082"/>
                  </a:lnTo>
                  <a:lnTo>
                    <a:pt x="2068" y="2082"/>
                  </a:lnTo>
                  <a:lnTo>
                    <a:pt x="2070" y="2082"/>
                  </a:lnTo>
                  <a:lnTo>
                    <a:pt x="2072" y="2080"/>
                  </a:lnTo>
                  <a:lnTo>
                    <a:pt x="2070" y="2078"/>
                  </a:lnTo>
                  <a:lnTo>
                    <a:pt x="2068" y="2072"/>
                  </a:lnTo>
                  <a:lnTo>
                    <a:pt x="2062" y="2066"/>
                  </a:lnTo>
                  <a:lnTo>
                    <a:pt x="2056" y="2062"/>
                  </a:lnTo>
                  <a:lnTo>
                    <a:pt x="2032" y="2058"/>
                  </a:lnTo>
                  <a:lnTo>
                    <a:pt x="2018" y="2052"/>
                  </a:lnTo>
                  <a:lnTo>
                    <a:pt x="2012" y="2048"/>
                  </a:lnTo>
                  <a:lnTo>
                    <a:pt x="2006" y="2046"/>
                  </a:lnTo>
                  <a:lnTo>
                    <a:pt x="1998" y="2046"/>
                  </a:lnTo>
                  <a:lnTo>
                    <a:pt x="1994" y="2046"/>
                  </a:lnTo>
                  <a:lnTo>
                    <a:pt x="1978" y="2046"/>
                  </a:lnTo>
                  <a:lnTo>
                    <a:pt x="1964" y="2046"/>
                  </a:lnTo>
                  <a:lnTo>
                    <a:pt x="1948" y="2046"/>
                  </a:lnTo>
                  <a:lnTo>
                    <a:pt x="1916" y="2046"/>
                  </a:lnTo>
                  <a:lnTo>
                    <a:pt x="1912" y="2046"/>
                  </a:lnTo>
                  <a:lnTo>
                    <a:pt x="1916" y="2048"/>
                  </a:lnTo>
                  <a:lnTo>
                    <a:pt x="1940" y="2062"/>
                  </a:lnTo>
                  <a:lnTo>
                    <a:pt x="1954" y="2066"/>
                  </a:lnTo>
                  <a:lnTo>
                    <a:pt x="1998" y="2074"/>
                  </a:lnTo>
                  <a:lnTo>
                    <a:pt x="2014" y="2074"/>
                  </a:lnTo>
                  <a:lnTo>
                    <a:pt x="2026" y="2074"/>
                  </a:lnTo>
                  <a:lnTo>
                    <a:pt x="2042" y="2076"/>
                  </a:lnTo>
                  <a:lnTo>
                    <a:pt x="2066" y="2082"/>
                  </a:lnTo>
                  <a:close/>
                  <a:moveTo>
                    <a:pt x="2126" y="1676"/>
                  </a:moveTo>
                  <a:lnTo>
                    <a:pt x="2126" y="1676"/>
                  </a:lnTo>
                  <a:lnTo>
                    <a:pt x="2124" y="1684"/>
                  </a:lnTo>
                  <a:lnTo>
                    <a:pt x="2126" y="1692"/>
                  </a:lnTo>
                  <a:lnTo>
                    <a:pt x="2130" y="1706"/>
                  </a:lnTo>
                  <a:lnTo>
                    <a:pt x="2134" y="1712"/>
                  </a:lnTo>
                  <a:lnTo>
                    <a:pt x="2138" y="1718"/>
                  </a:lnTo>
                  <a:lnTo>
                    <a:pt x="2142" y="1722"/>
                  </a:lnTo>
                  <a:lnTo>
                    <a:pt x="2148" y="1722"/>
                  </a:lnTo>
                  <a:lnTo>
                    <a:pt x="2152" y="1724"/>
                  </a:lnTo>
                  <a:lnTo>
                    <a:pt x="2158" y="1728"/>
                  </a:lnTo>
                  <a:lnTo>
                    <a:pt x="2174" y="1738"/>
                  </a:lnTo>
                  <a:lnTo>
                    <a:pt x="2180" y="1744"/>
                  </a:lnTo>
                  <a:lnTo>
                    <a:pt x="2186" y="1750"/>
                  </a:lnTo>
                  <a:lnTo>
                    <a:pt x="2188" y="1754"/>
                  </a:lnTo>
                  <a:lnTo>
                    <a:pt x="2192" y="1760"/>
                  </a:lnTo>
                  <a:lnTo>
                    <a:pt x="2198" y="1766"/>
                  </a:lnTo>
                  <a:lnTo>
                    <a:pt x="2204" y="1768"/>
                  </a:lnTo>
                  <a:lnTo>
                    <a:pt x="2206" y="1768"/>
                  </a:lnTo>
                  <a:lnTo>
                    <a:pt x="2208" y="1768"/>
                  </a:lnTo>
                  <a:lnTo>
                    <a:pt x="2210" y="1766"/>
                  </a:lnTo>
                  <a:lnTo>
                    <a:pt x="2210" y="1764"/>
                  </a:lnTo>
                  <a:lnTo>
                    <a:pt x="2210" y="1760"/>
                  </a:lnTo>
                  <a:lnTo>
                    <a:pt x="2210" y="1752"/>
                  </a:lnTo>
                  <a:lnTo>
                    <a:pt x="2206" y="1746"/>
                  </a:lnTo>
                  <a:lnTo>
                    <a:pt x="2196" y="1730"/>
                  </a:lnTo>
                  <a:lnTo>
                    <a:pt x="2190" y="1724"/>
                  </a:lnTo>
                  <a:lnTo>
                    <a:pt x="2184" y="1718"/>
                  </a:lnTo>
                  <a:lnTo>
                    <a:pt x="2168" y="1708"/>
                  </a:lnTo>
                  <a:lnTo>
                    <a:pt x="2164" y="1704"/>
                  </a:lnTo>
                  <a:lnTo>
                    <a:pt x="2162" y="1698"/>
                  </a:lnTo>
                  <a:lnTo>
                    <a:pt x="2164" y="1686"/>
                  </a:lnTo>
                  <a:lnTo>
                    <a:pt x="2170" y="1672"/>
                  </a:lnTo>
                  <a:lnTo>
                    <a:pt x="2168" y="1666"/>
                  </a:lnTo>
                  <a:lnTo>
                    <a:pt x="2164" y="1660"/>
                  </a:lnTo>
                  <a:lnTo>
                    <a:pt x="2160" y="1658"/>
                  </a:lnTo>
                  <a:lnTo>
                    <a:pt x="2152" y="1656"/>
                  </a:lnTo>
                  <a:lnTo>
                    <a:pt x="2146" y="1658"/>
                  </a:lnTo>
                  <a:lnTo>
                    <a:pt x="2140" y="1660"/>
                  </a:lnTo>
                  <a:lnTo>
                    <a:pt x="2134" y="1666"/>
                  </a:lnTo>
                  <a:lnTo>
                    <a:pt x="2130" y="1672"/>
                  </a:lnTo>
                  <a:lnTo>
                    <a:pt x="2126" y="1676"/>
                  </a:lnTo>
                  <a:close/>
                  <a:moveTo>
                    <a:pt x="3046" y="620"/>
                  </a:moveTo>
                  <a:lnTo>
                    <a:pt x="3046" y="620"/>
                  </a:lnTo>
                  <a:lnTo>
                    <a:pt x="3052" y="616"/>
                  </a:lnTo>
                  <a:lnTo>
                    <a:pt x="3054" y="610"/>
                  </a:lnTo>
                  <a:lnTo>
                    <a:pt x="3062" y="478"/>
                  </a:lnTo>
                  <a:lnTo>
                    <a:pt x="3060" y="472"/>
                  </a:lnTo>
                  <a:lnTo>
                    <a:pt x="3056" y="466"/>
                  </a:lnTo>
                  <a:lnTo>
                    <a:pt x="3050" y="464"/>
                  </a:lnTo>
                  <a:lnTo>
                    <a:pt x="3038" y="460"/>
                  </a:lnTo>
                  <a:lnTo>
                    <a:pt x="3034" y="458"/>
                  </a:lnTo>
                  <a:lnTo>
                    <a:pt x="3028" y="454"/>
                  </a:lnTo>
                  <a:lnTo>
                    <a:pt x="3020" y="446"/>
                  </a:lnTo>
                  <a:lnTo>
                    <a:pt x="3006" y="438"/>
                  </a:lnTo>
                  <a:lnTo>
                    <a:pt x="3002" y="434"/>
                  </a:lnTo>
                  <a:lnTo>
                    <a:pt x="2994" y="432"/>
                  </a:lnTo>
                  <a:lnTo>
                    <a:pt x="2986" y="432"/>
                  </a:lnTo>
                  <a:lnTo>
                    <a:pt x="2972" y="432"/>
                  </a:lnTo>
                  <a:lnTo>
                    <a:pt x="2966" y="430"/>
                  </a:lnTo>
                  <a:lnTo>
                    <a:pt x="2958" y="428"/>
                  </a:lnTo>
                  <a:lnTo>
                    <a:pt x="2952" y="424"/>
                  </a:lnTo>
                  <a:lnTo>
                    <a:pt x="2946" y="422"/>
                  </a:lnTo>
                  <a:lnTo>
                    <a:pt x="2938" y="422"/>
                  </a:lnTo>
                  <a:lnTo>
                    <a:pt x="2934" y="422"/>
                  </a:lnTo>
                  <a:lnTo>
                    <a:pt x="2920" y="422"/>
                  </a:lnTo>
                  <a:lnTo>
                    <a:pt x="2918" y="424"/>
                  </a:lnTo>
                  <a:lnTo>
                    <a:pt x="2918" y="430"/>
                  </a:lnTo>
                  <a:lnTo>
                    <a:pt x="2924" y="452"/>
                  </a:lnTo>
                  <a:lnTo>
                    <a:pt x="2922" y="460"/>
                  </a:lnTo>
                  <a:lnTo>
                    <a:pt x="2918" y="464"/>
                  </a:lnTo>
                  <a:lnTo>
                    <a:pt x="2914" y="466"/>
                  </a:lnTo>
                  <a:lnTo>
                    <a:pt x="2906" y="468"/>
                  </a:lnTo>
                  <a:lnTo>
                    <a:pt x="2900" y="466"/>
                  </a:lnTo>
                  <a:lnTo>
                    <a:pt x="2894" y="464"/>
                  </a:lnTo>
                  <a:lnTo>
                    <a:pt x="2888" y="460"/>
                  </a:lnTo>
                  <a:lnTo>
                    <a:pt x="2882" y="454"/>
                  </a:lnTo>
                  <a:lnTo>
                    <a:pt x="2880" y="448"/>
                  </a:lnTo>
                  <a:lnTo>
                    <a:pt x="2876" y="436"/>
                  </a:lnTo>
                  <a:lnTo>
                    <a:pt x="2874" y="432"/>
                  </a:lnTo>
                  <a:lnTo>
                    <a:pt x="2868" y="432"/>
                  </a:lnTo>
                  <a:lnTo>
                    <a:pt x="2856" y="432"/>
                  </a:lnTo>
                  <a:lnTo>
                    <a:pt x="2848" y="432"/>
                  </a:lnTo>
                  <a:lnTo>
                    <a:pt x="2842" y="436"/>
                  </a:lnTo>
                  <a:lnTo>
                    <a:pt x="2836" y="438"/>
                  </a:lnTo>
                  <a:lnTo>
                    <a:pt x="2830" y="438"/>
                  </a:lnTo>
                  <a:lnTo>
                    <a:pt x="2816" y="434"/>
                  </a:lnTo>
                  <a:lnTo>
                    <a:pt x="2800" y="432"/>
                  </a:lnTo>
                  <a:lnTo>
                    <a:pt x="2786" y="432"/>
                  </a:lnTo>
                  <a:lnTo>
                    <a:pt x="2780" y="432"/>
                  </a:lnTo>
                  <a:lnTo>
                    <a:pt x="2774" y="436"/>
                  </a:lnTo>
                  <a:lnTo>
                    <a:pt x="2772" y="438"/>
                  </a:lnTo>
                  <a:lnTo>
                    <a:pt x="2768" y="438"/>
                  </a:lnTo>
                  <a:lnTo>
                    <a:pt x="2764" y="436"/>
                  </a:lnTo>
                  <a:lnTo>
                    <a:pt x="2756" y="426"/>
                  </a:lnTo>
                  <a:lnTo>
                    <a:pt x="2752" y="420"/>
                  </a:lnTo>
                  <a:lnTo>
                    <a:pt x="2750" y="414"/>
                  </a:lnTo>
                  <a:lnTo>
                    <a:pt x="2750" y="400"/>
                  </a:lnTo>
                  <a:lnTo>
                    <a:pt x="2748" y="394"/>
                  </a:lnTo>
                  <a:lnTo>
                    <a:pt x="2742" y="388"/>
                  </a:lnTo>
                  <a:lnTo>
                    <a:pt x="2726" y="376"/>
                  </a:lnTo>
                  <a:lnTo>
                    <a:pt x="2720" y="374"/>
                  </a:lnTo>
                  <a:lnTo>
                    <a:pt x="2712" y="372"/>
                  </a:lnTo>
                  <a:lnTo>
                    <a:pt x="2680" y="372"/>
                  </a:lnTo>
                  <a:lnTo>
                    <a:pt x="2664" y="372"/>
                  </a:lnTo>
                  <a:lnTo>
                    <a:pt x="2630" y="372"/>
                  </a:lnTo>
                  <a:lnTo>
                    <a:pt x="2624" y="370"/>
                  </a:lnTo>
                  <a:lnTo>
                    <a:pt x="2622" y="368"/>
                  </a:lnTo>
                  <a:lnTo>
                    <a:pt x="2620" y="362"/>
                  </a:lnTo>
                  <a:lnTo>
                    <a:pt x="2618" y="358"/>
                  </a:lnTo>
                  <a:lnTo>
                    <a:pt x="2606" y="348"/>
                  </a:lnTo>
                  <a:lnTo>
                    <a:pt x="2590" y="338"/>
                  </a:lnTo>
                  <a:lnTo>
                    <a:pt x="2586" y="332"/>
                  </a:lnTo>
                  <a:lnTo>
                    <a:pt x="2584" y="326"/>
                  </a:lnTo>
                  <a:lnTo>
                    <a:pt x="2584" y="322"/>
                  </a:lnTo>
                  <a:lnTo>
                    <a:pt x="2580" y="316"/>
                  </a:lnTo>
                  <a:lnTo>
                    <a:pt x="2576" y="312"/>
                  </a:lnTo>
                  <a:lnTo>
                    <a:pt x="2474" y="286"/>
                  </a:lnTo>
                  <a:lnTo>
                    <a:pt x="2468" y="286"/>
                  </a:lnTo>
                  <a:lnTo>
                    <a:pt x="2466" y="288"/>
                  </a:lnTo>
                  <a:lnTo>
                    <a:pt x="2466" y="290"/>
                  </a:lnTo>
                  <a:lnTo>
                    <a:pt x="2464" y="294"/>
                  </a:lnTo>
                  <a:lnTo>
                    <a:pt x="2458" y="298"/>
                  </a:lnTo>
                  <a:lnTo>
                    <a:pt x="2442" y="310"/>
                  </a:lnTo>
                  <a:lnTo>
                    <a:pt x="2438" y="314"/>
                  </a:lnTo>
                  <a:lnTo>
                    <a:pt x="2438" y="322"/>
                  </a:lnTo>
                  <a:lnTo>
                    <a:pt x="2444" y="336"/>
                  </a:lnTo>
                  <a:lnTo>
                    <a:pt x="2444" y="338"/>
                  </a:lnTo>
                  <a:lnTo>
                    <a:pt x="2444" y="342"/>
                  </a:lnTo>
                  <a:lnTo>
                    <a:pt x="2442" y="344"/>
                  </a:lnTo>
                  <a:lnTo>
                    <a:pt x="2438" y="346"/>
                  </a:lnTo>
                  <a:lnTo>
                    <a:pt x="2424" y="350"/>
                  </a:lnTo>
                  <a:lnTo>
                    <a:pt x="2408" y="352"/>
                  </a:lnTo>
                  <a:lnTo>
                    <a:pt x="2406" y="352"/>
                  </a:lnTo>
                  <a:lnTo>
                    <a:pt x="2390" y="350"/>
                  </a:lnTo>
                  <a:lnTo>
                    <a:pt x="2376" y="346"/>
                  </a:lnTo>
                  <a:lnTo>
                    <a:pt x="2368" y="346"/>
                  </a:lnTo>
                  <a:lnTo>
                    <a:pt x="2362" y="348"/>
                  </a:lnTo>
                  <a:lnTo>
                    <a:pt x="2358" y="350"/>
                  </a:lnTo>
                  <a:lnTo>
                    <a:pt x="2350" y="350"/>
                  </a:lnTo>
                  <a:lnTo>
                    <a:pt x="2346" y="346"/>
                  </a:lnTo>
                  <a:lnTo>
                    <a:pt x="2332" y="340"/>
                  </a:lnTo>
                  <a:lnTo>
                    <a:pt x="2326" y="336"/>
                  </a:lnTo>
                  <a:lnTo>
                    <a:pt x="2324" y="336"/>
                  </a:lnTo>
                  <a:lnTo>
                    <a:pt x="2322" y="336"/>
                  </a:lnTo>
                  <a:lnTo>
                    <a:pt x="2320" y="338"/>
                  </a:lnTo>
                  <a:lnTo>
                    <a:pt x="2318" y="342"/>
                  </a:lnTo>
                  <a:lnTo>
                    <a:pt x="2318" y="354"/>
                  </a:lnTo>
                  <a:lnTo>
                    <a:pt x="2318" y="362"/>
                  </a:lnTo>
                  <a:lnTo>
                    <a:pt x="2314" y="368"/>
                  </a:lnTo>
                  <a:lnTo>
                    <a:pt x="2304" y="376"/>
                  </a:lnTo>
                  <a:lnTo>
                    <a:pt x="2302" y="378"/>
                  </a:lnTo>
                  <a:lnTo>
                    <a:pt x="2300" y="378"/>
                  </a:lnTo>
                  <a:lnTo>
                    <a:pt x="2298" y="378"/>
                  </a:lnTo>
                  <a:lnTo>
                    <a:pt x="2294" y="376"/>
                  </a:lnTo>
                  <a:lnTo>
                    <a:pt x="2284" y="360"/>
                  </a:lnTo>
                  <a:lnTo>
                    <a:pt x="2276" y="346"/>
                  </a:lnTo>
                  <a:lnTo>
                    <a:pt x="2264" y="330"/>
                  </a:lnTo>
                  <a:lnTo>
                    <a:pt x="2262" y="324"/>
                  </a:lnTo>
                  <a:lnTo>
                    <a:pt x="2264" y="316"/>
                  </a:lnTo>
                  <a:lnTo>
                    <a:pt x="2276" y="300"/>
                  </a:lnTo>
                  <a:lnTo>
                    <a:pt x="2278" y="294"/>
                  </a:lnTo>
                  <a:lnTo>
                    <a:pt x="2280" y="286"/>
                  </a:lnTo>
                  <a:lnTo>
                    <a:pt x="2280" y="282"/>
                  </a:lnTo>
                  <a:lnTo>
                    <a:pt x="2278" y="276"/>
                  </a:lnTo>
                  <a:lnTo>
                    <a:pt x="2274" y="268"/>
                  </a:lnTo>
                  <a:lnTo>
                    <a:pt x="2266" y="260"/>
                  </a:lnTo>
                  <a:lnTo>
                    <a:pt x="2252" y="252"/>
                  </a:lnTo>
                  <a:lnTo>
                    <a:pt x="2248" y="248"/>
                  </a:lnTo>
                  <a:lnTo>
                    <a:pt x="2240" y="246"/>
                  </a:lnTo>
                  <a:lnTo>
                    <a:pt x="2232" y="246"/>
                  </a:lnTo>
                  <a:lnTo>
                    <a:pt x="2230" y="246"/>
                  </a:lnTo>
                  <a:lnTo>
                    <a:pt x="2222" y="244"/>
                  </a:lnTo>
                  <a:lnTo>
                    <a:pt x="2216" y="240"/>
                  </a:lnTo>
                  <a:lnTo>
                    <a:pt x="2204" y="232"/>
                  </a:lnTo>
                  <a:lnTo>
                    <a:pt x="2198" y="230"/>
                  </a:lnTo>
                  <a:lnTo>
                    <a:pt x="2196" y="228"/>
                  </a:lnTo>
                  <a:lnTo>
                    <a:pt x="2192" y="228"/>
                  </a:lnTo>
                  <a:lnTo>
                    <a:pt x="2190" y="230"/>
                  </a:lnTo>
                  <a:lnTo>
                    <a:pt x="2188" y="232"/>
                  </a:lnTo>
                  <a:lnTo>
                    <a:pt x="2186" y="238"/>
                  </a:lnTo>
                  <a:lnTo>
                    <a:pt x="2178" y="252"/>
                  </a:lnTo>
                  <a:lnTo>
                    <a:pt x="2176" y="258"/>
                  </a:lnTo>
                  <a:lnTo>
                    <a:pt x="2170" y="262"/>
                  </a:lnTo>
                  <a:lnTo>
                    <a:pt x="2164" y="264"/>
                  </a:lnTo>
                  <a:lnTo>
                    <a:pt x="2132" y="264"/>
                  </a:lnTo>
                  <a:lnTo>
                    <a:pt x="2124" y="264"/>
                  </a:lnTo>
                  <a:lnTo>
                    <a:pt x="2116" y="262"/>
                  </a:lnTo>
                  <a:lnTo>
                    <a:pt x="2110" y="258"/>
                  </a:lnTo>
                  <a:lnTo>
                    <a:pt x="2104" y="254"/>
                  </a:lnTo>
                  <a:lnTo>
                    <a:pt x="2100" y="248"/>
                  </a:lnTo>
                  <a:lnTo>
                    <a:pt x="2098" y="242"/>
                  </a:lnTo>
                  <a:lnTo>
                    <a:pt x="2092" y="238"/>
                  </a:lnTo>
                  <a:lnTo>
                    <a:pt x="2086" y="236"/>
                  </a:lnTo>
                  <a:lnTo>
                    <a:pt x="2062" y="236"/>
                  </a:lnTo>
                  <a:lnTo>
                    <a:pt x="2054" y="236"/>
                  </a:lnTo>
                  <a:lnTo>
                    <a:pt x="2048" y="240"/>
                  </a:lnTo>
                  <a:lnTo>
                    <a:pt x="2032" y="250"/>
                  </a:lnTo>
                  <a:lnTo>
                    <a:pt x="2030" y="252"/>
                  </a:lnTo>
                  <a:lnTo>
                    <a:pt x="2028" y="252"/>
                  </a:lnTo>
                  <a:lnTo>
                    <a:pt x="2026" y="250"/>
                  </a:lnTo>
                  <a:lnTo>
                    <a:pt x="2026" y="246"/>
                  </a:lnTo>
                  <a:lnTo>
                    <a:pt x="2026" y="244"/>
                  </a:lnTo>
                  <a:lnTo>
                    <a:pt x="2024" y="236"/>
                  </a:lnTo>
                  <a:lnTo>
                    <a:pt x="2020" y="230"/>
                  </a:lnTo>
                  <a:lnTo>
                    <a:pt x="2012" y="222"/>
                  </a:lnTo>
                  <a:lnTo>
                    <a:pt x="2004" y="218"/>
                  </a:lnTo>
                  <a:lnTo>
                    <a:pt x="1998" y="216"/>
                  </a:lnTo>
                  <a:lnTo>
                    <a:pt x="1994" y="216"/>
                  </a:lnTo>
                  <a:lnTo>
                    <a:pt x="1986" y="218"/>
                  </a:lnTo>
                  <a:lnTo>
                    <a:pt x="1980" y="222"/>
                  </a:lnTo>
                  <a:lnTo>
                    <a:pt x="1972" y="230"/>
                  </a:lnTo>
                  <a:lnTo>
                    <a:pt x="1960" y="240"/>
                  </a:lnTo>
                  <a:lnTo>
                    <a:pt x="1944" y="250"/>
                  </a:lnTo>
                  <a:lnTo>
                    <a:pt x="1930" y="260"/>
                  </a:lnTo>
                  <a:lnTo>
                    <a:pt x="1914" y="270"/>
                  </a:lnTo>
                  <a:lnTo>
                    <a:pt x="1910" y="272"/>
                  </a:lnTo>
                  <a:lnTo>
                    <a:pt x="1912" y="268"/>
                  </a:lnTo>
                  <a:lnTo>
                    <a:pt x="1922" y="252"/>
                  </a:lnTo>
                  <a:lnTo>
                    <a:pt x="1928" y="246"/>
                  </a:lnTo>
                  <a:lnTo>
                    <a:pt x="1934" y="242"/>
                  </a:lnTo>
                  <a:lnTo>
                    <a:pt x="1940" y="238"/>
                  </a:lnTo>
                  <a:lnTo>
                    <a:pt x="1946" y="234"/>
                  </a:lnTo>
                  <a:lnTo>
                    <a:pt x="1952" y="228"/>
                  </a:lnTo>
                  <a:lnTo>
                    <a:pt x="1972" y="194"/>
                  </a:lnTo>
                  <a:lnTo>
                    <a:pt x="1982" y="180"/>
                  </a:lnTo>
                  <a:lnTo>
                    <a:pt x="1990" y="172"/>
                  </a:lnTo>
                  <a:lnTo>
                    <a:pt x="2000" y="160"/>
                  </a:lnTo>
                  <a:lnTo>
                    <a:pt x="2010" y="144"/>
                  </a:lnTo>
                  <a:lnTo>
                    <a:pt x="2014" y="138"/>
                  </a:lnTo>
                  <a:lnTo>
                    <a:pt x="2014" y="130"/>
                  </a:lnTo>
                  <a:lnTo>
                    <a:pt x="2008" y="96"/>
                  </a:lnTo>
                  <a:lnTo>
                    <a:pt x="2004" y="90"/>
                  </a:lnTo>
                  <a:lnTo>
                    <a:pt x="2000" y="84"/>
                  </a:lnTo>
                  <a:lnTo>
                    <a:pt x="1972" y="64"/>
                  </a:lnTo>
                  <a:lnTo>
                    <a:pt x="1958" y="56"/>
                  </a:lnTo>
                  <a:lnTo>
                    <a:pt x="1944" y="52"/>
                  </a:lnTo>
                  <a:lnTo>
                    <a:pt x="1940" y="48"/>
                  </a:lnTo>
                  <a:lnTo>
                    <a:pt x="1938" y="44"/>
                  </a:lnTo>
                  <a:lnTo>
                    <a:pt x="1934" y="32"/>
                  </a:lnTo>
                  <a:lnTo>
                    <a:pt x="1922" y="8"/>
                  </a:lnTo>
                  <a:lnTo>
                    <a:pt x="1916" y="2"/>
                  </a:lnTo>
                  <a:lnTo>
                    <a:pt x="1910" y="0"/>
                  </a:lnTo>
                  <a:lnTo>
                    <a:pt x="1886" y="0"/>
                  </a:lnTo>
                  <a:lnTo>
                    <a:pt x="1880" y="2"/>
                  </a:lnTo>
                  <a:lnTo>
                    <a:pt x="1872" y="6"/>
                  </a:lnTo>
                  <a:lnTo>
                    <a:pt x="1844" y="34"/>
                  </a:lnTo>
                  <a:lnTo>
                    <a:pt x="1840" y="40"/>
                  </a:lnTo>
                  <a:lnTo>
                    <a:pt x="1838" y="48"/>
                  </a:lnTo>
                  <a:lnTo>
                    <a:pt x="1832" y="70"/>
                  </a:lnTo>
                  <a:lnTo>
                    <a:pt x="1828" y="78"/>
                  </a:lnTo>
                  <a:lnTo>
                    <a:pt x="1822" y="82"/>
                  </a:lnTo>
                  <a:lnTo>
                    <a:pt x="1788" y="104"/>
                  </a:lnTo>
                  <a:lnTo>
                    <a:pt x="1780" y="106"/>
                  </a:lnTo>
                  <a:lnTo>
                    <a:pt x="1774" y="104"/>
                  </a:lnTo>
                  <a:lnTo>
                    <a:pt x="1758" y="92"/>
                  </a:lnTo>
                  <a:lnTo>
                    <a:pt x="1750" y="90"/>
                  </a:lnTo>
                  <a:lnTo>
                    <a:pt x="1744" y="92"/>
                  </a:lnTo>
                  <a:lnTo>
                    <a:pt x="1710" y="106"/>
                  </a:lnTo>
                  <a:lnTo>
                    <a:pt x="1696" y="112"/>
                  </a:lnTo>
                  <a:lnTo>
                    <a:pt x="1660" y="134"/>
                  </a:lnTo>
                  <a:lnTo>
                    <a:pt x="1648" y="144"/>
                  </a:lnTo>
                  <a:lnTo>
                    <a:pt x="1630" y="162"/>
                  </a:lnTo>
                  <a:lnTo>
                    <a:pt x="1626" y="168"/>
                  </a:lnTo>
                  <a:lnTo>
                    <a:pt x="1622" y="174"/>
                  </a:lnTo>
                  <a:lnTo>
                    <a:pt x="1616" y="218"/>
                  </a:lnTo>
                  <a:lnTo>
                    <a:pt x="1612" y="224"/>
                  </a:lnTo>
                  <a:lnTo>
                    <a:pt x="1606" y="228"/>
                  </a:lnTo>
                  <a:lnTo>
                    <a:pt x="1544" y="244"/>
                  </a:lnTo>
                  <a:lnTo>
                    <a:pt x="1536" y="246"/>
                  </a:lnTo>
                  <a:lnTo>
                    <a:pt x="1532" y="252"/>
                  </a:lnTo>
                  <a:lnTo>
                    <a:pt x="1530" y="258"/>
                  </a:lnTo>
                  <a:lnTo>
                    <a:pt x="1528" y="264"/>
                  </a:lnTo>
                  <a:lnTo>
                    <a:pt x="1526" y="272"/>
                  </a:lnTo>
                  <a:lnTo>
                    <a:pt x="1526" y="306"/>
                  </a:lnTo>
                  <a:lnTo>
                    <a:pt x="1524" y="310"/>
                  </a:lnTo>
                  <a:lnTo>
                    <a:pt x="1522" y="308"/>
                  </a:lnTo>
                  <a:lnTo>
                    <a:pt x="1516" y="304"/>
                  </a:lnTo>
                  <a:lnTo>
                    <a:pt x="1508" y="302"/>
                  </a:lnTo>
                  <a:lnTo>
                    <a:pt x="1494" y="296"/>
                  </a:lnTo>
                  <a:lnTo>
                    <a:pt x="1488" y="296"/>
                  </a:lnTo>
                  <a:lnTo>
                    <a:pt x="1482" y="300"/>
                  </a:lnTo>
                  <a:lnTo>
                    <a:pt x="1472" y="316"/>
                  </a:lnTo>
                  <a:lnTo>
                    <a:pt x="1468" y="320"/>
                  </a:lnTo>
                  <a:lnTo>
                    <a:pt x="1464" y="320"/>
                  </a:lnTo>
                  <a:lnTo>
                    <a:pt x="1462" y="318"/>
                  </a:lnTo>
                  <a:lnTo>
                    <a:pt x="1458" y="314"/>
                  </a:lnTo>
                  <a:lnTo>
                    <a:pt x="1458" y="308"/>
                  </a:lnTo>
                  <a:lnTo>
                    <a:pt x="1456" y="304"/>
                  </a:lnTo>
                  <a:lnTo>
                    <a:pt x="1452" y="298"/>
                  </a:lnTo>
                  <a:lnTo>
                    <a:pt x="1444" y="290"/>
                  </a:lnTo>
                  <a:lnTo>
                    <a:pt x="1438" y="286"/>
                  </a:lnTo>
                  <a:lnTo>
                    <a:pt x="1434" y="284"/>
                  </a:lnTo>
                  <a:lnTo>
                    <a:pt x="1428" y="286"/>
                  </a:lnTo>
                  <a:lnTo>
                    <a:pt x="1426" y="292"/>
                  </a:lnTo>
                  <a:lnTo>
                    <a:pt x="1420" y="306"/>
                  </a:lnTo>
                  <a:lnTo>
                    <a:pt x="1418" y="322"/>
                  </a:lnTo>
                  <a:lnTo>
                    <a:pt x="1418" y="336"/>
                  </a:lnTo>
                  <a:lnTo>
                    <a:pt x="1418" y="352"/>
                  </a:lnTo>
                  <a:lnTo>
                    <a:pt x="1418" y="374"/>
                  </a:lnTo>
                  <a:lnTo>
                    <a:pt x="1416" y="382"/>
                  </a:lnTo>
                  <a:lnTo>
                    <a:pt x="1414" y="388"/>
                  </a:lnTo>
                  <a:lnTo>
                    <a:pt x="1412" y="388"/>
                  </a:lnTo>
                  <a:lnTo>
                    <a:pt x="1408" y="388"/>
                  </a:lnTo>
                  <a:lnTo>
                    <a:pt x="1404" y="384"/>
                  </a:lnTo>
                  <a:lnTo>
                    <a:pt x="1402" y="380"/>
                  </a:lnTo>
                  <a:lnTo>
                    <a:pt x="1400" y="372"/>
                  </a:lnTo>
                  <a:lnTo>
                    <a:pt x="1400" y="364"/>
                  </a:lnTo>
                  <a:lnTo>
                    <a:pt x="1406" y="340"/>
                  </a:lnTo>
                  <a:lnTo>
                    <a:pt x="1408" y="334"/>
                  </a:lnTo>
                  <a:lnTo>
                    <a:pt x="1406" y="326"/>
                  </a:lnTo>
                  <a:lnTo>
                    <a:pt x="1402" y="312"/>
                  </a:lnTo>
                  <a:lnTo>
                    <a:pt x="1398" y="296"/>
                  </a:lnTo>
                  <a:lnTo>
                    <a:pt x="1398" y="292"/>
                  </a:lnTo>
                  <a:lnTo>
                    <a:pt x="1396" y="286"/>
                  </a:lnTo>
                  <a:lnTo>
                    <a:pt x="1392" y="282"/>
                  </a:lnTo>
                  <a:lnTo>
                    <a:pt x="1376" y="278"/>
                  </a:lnTo>
                  <a:lnTo>
                    <a:pt x="1362" y="274"/>
                  </a:lnTo>
                  <a:lnTo>
                    <a:pt x="1348" y="274"/>
                  </a:lnTo>
                  <a:lnTo>
                    <a:pt x="1342" y="276"/>
                  </a:lnTo>
                  <a:lnTo>
                    <a:pt x="1338" y="282"/>
                  </a:lnTo>
                  <a:lnTo>
                    <a:pt x="1322" y="336"/>
                  </a:lnTo>
                  <a:lnTo>
                    <a:pt x="1320" y="342"/>
                  </a:lnTo>
                  <a:lnTo>
                    <a:pt x="1316" y="348"/>
                  </a:lnTo>
                  <a:lnTo>
                    <a:pt x="1308" y="360"/>
                  </a:lnTo>
                  <a:lnTo>
                    <a:pt x="1304" y="366"/>
                  </a:lnTo>
                  <a:lnTo>
                    <a:pt x="1304" y="372"/>
                  </a:lnTo>
                  <a:lnTo>
                    <a:pt x="1304" y="380"/>
                  </a:lnTo>
                  <a:lnTo>
                    <a:pt x="1308" y="384"/>
                  </a:lnTo>
                  <a:lnTo>
                    <a:pt x="1310" y="392"/>
                  </a:lnTo>
                  <a:lnTo>
                    <a:pt x="1310" y="400"/>
                  </a:lnTo>
                  <a:lnTo>
                    <a:pt x="1310" y="414"/>
                  </a:lnTo>
                  <a:lnTo>
                    <a:pt x="1310" y="426"/>
                  </a:lnTo>
                  <a:lnTo>
                    <a:pt x="1312" y="432"/>
                  </a:lnTo>
                  <a:lnTo>
                    <a:pt x="1316" y="436"/>
                  </a:lnTo>
                  <a:lnTo>
                    <a:pt x="1334" y="454"/>
                  </a:lnTo>
                  <a:lnTo>
                    <a:pt x="1338" y="460"/>
                  </a:lnTo>
                  <a:lnTo>
                    <a:pt x="1336" y="468"/>
                  </a:lnTo>
                  <a:lnTo>
                    <a:pt x="1324" y="484"/>
                  </a:lnTo>
                  <a:lnTo>
                    <a:pt x="1322" y="486"/>
                  </a:lnTo>
                  <a:lnTo>
                    <a:pt x="1320" y="486"/>
                  </a:lnTo>
                  <a:lnTo>
                    <a:pt x="1318" y="486"/>
                  </a:lnTo>
                  <a:lnTo>
                    <a:pt x="1314" y="484"/>
                  </a:lnTo>
                  <a:lnTo>
                    <a:pt x="1296" y="466"/>
                  </a:lnTo>
                  <a:lnTo>
                    <a:pt x="1284" y="456"/>
                  </a:lnTo>
                  <a:lnTo>
                    <a:pt x="1258" y="436"/>
                  </a:lnTo>
                  <a:lnTo>
                    <a:pt x="1252" y="432"/>
                  </a:lnTo>
                  <a:lnTo>
                    <a:pt x="1244" y="432"/>
                  </a:lnTo>
                  <a:lnTo>
                    <a:pt x="1230" y="432"/>
                  </a:lnTo>
                  <a:lnTo>
                    <a:pt x="1214" y="432"/>
                  </a:lnTo>
                  <a:lnTo>
                    <a:pt x="1212" y="432"/>
                  </a:lnTo>
                  <a:lnTo>
                    <a:pt x="1208" y="432"/>
                  </a:lnTo>
                  <a:lnTo>
                    <a:pt x="1206" y="434"/>
                  </a:lnTo>
                  <a:lnTo>
                    <a:pt x="1204" y="436"/>
                  </a:lnTo>
                  <a:lnTo>
                    <a:pt x="1204" y="440"/>
                  </a:lnTo>
                  <a:lnTo>
                    <a:pt x="1204" y="452"/>
                  </a:lnTo>
                  <a:lnTo>
                    <a:pt x="1202" y="460"/>
                  </a:lnTo>
                  <a:lnTo>
                    <a:pt x="1198" y="466"/>
                  </a:lnTo>
                  <a:lnTo>
                    <a:pt x="1192" y="468"/>
                  </a:lnTo>
                  <a:lnTo>
                    <a:pt x="1186" y="466"/>
                  </a:lnTo>
                  <a:lnTo>
                    <a:pt x="1180" y="464"/>
                  </a:lnTo>
                  <a:lnTo>
                    <a:pt x="1174" y="462"/>
                  </a:lnTo>
                  <a:lnTo>
                    <a:pt x="1166" y="464"/>
                  </a:lnTo>
                  <a:lnTo>
                    <a:pt x="1162" y="466"/>
                  </a:lnTo>
                  <a:lnTo>
                    <a:pt x="1146" y="474"/>
                  </a:lnTo>
                  <a:lnTo>
                    <a:pt x="1142" y="476"/>
                  </a:lnTo>
                  <a:lnTo>
                    <a:pt x="1134" y="478"/>
                  </a:lnTo>
                  <a:lnTo>
                    <a:pt x="1126" y="480"/>
                  </a:lnTo>
                  <a:lnTo>
                    <a:pt x="1124" y="480"/>
                  </a:lnTo>
                  <a:lnTo>
                    <a:pt x="1116" y="478"/>
                  </a:lnTo>
                  <a:lnTo>
                    <a:pt x="1110" y="476"/>
                  </a:lnTo>
                  <a:lnTo>
                    <a:pt x="1104" y="472"/>
                  </a:lnTo>
                  <a:lnTo>
                    <a:pt x="1098" y="474"/>
                  </a:lnTo>
                  <a:lnTo>
                    <a:pt x="1092" y="476"/>
                  </a:lnTo>
                  <a:lnTo>
                    <a:pt x="1078" y="484"/>
                  </a:lnTo>
                  <a:lnTo>
                    <a:pt x="1062" y="496"/>
                  </a:lnTo>
                  <a:lnTo>
                    <a:pt x="1050" y="504"/>
                  </a:lnTo>
                  <a:lnTo>
                    <a:pt x="1024" y="516"/>
                  </a:lnTo>
                  <a:lnTo>
                    <a:pt x="1012" y="520"/>
                  </a:lnTo>
                  <a:lnTo>
                    <a:pt x="1008" y="522"/>
                  </a:lnTo>
                  <a:lnTo>
                    <a:pt x="1004" y="526"/>
                  </a:lnTo>
                  <a:lnTo>
                    <a:pt x="1000" y="540"/>
                  </a:lnTo>
                  <a:lnTo>
                    <a:pt x="996" y="546"/>
                  </a:lnTo>
                  <a:lnTo>
                    <a:pt x="992" y="548"/>
                  </a:lnTo>
                  <a:lnTo>
                    <a:pt x="988" y="546"/>
                  </a:lnTo>
                  <a:lnTo>
                    <a:pt x="982" y="542"/>
                  </a:lnTo>
                  <a:lnTo>
                    <a:pt x="974" y="534"/>
                  </a:lnTo>
                  <a:lnTo>
                    <a:pt x="972" y="530"/>
                  </a:lnTo>
                  <a:lnTo>
                    <a:pt x="972" y="526"/>
                  </a:lnTo>
                  <a:lnTo>
                    <a:pt x="974" y="524"/>
                  </a:lnTo>
                  <a:lnTo>
                    <a:pt x="982" y="514"/>
                  </a:lnTo>
                  <a:lnTo>
                    <a:pt x="986" y="508"/>
                  </a:lnTo>
                  <a:lnTo>
                    <a:pt x="988" y="502"/>
                  </a:lnTo>
                  <a:lnTo>
                    <a:pt x="988" y="498"/>
                  </a:lnTo>
                  <a:lnTo>
                    <a:pt x="986" y="492"/>
                  </a:lnTo>
                  <a:lnTo>
                    <a:pt x="980" y="486"/>
                  </a:lnTo>
                  <a:lnTo>
                    <a:pt x="976" y="484"/>
                  </a:lnTo>
                  <a:lnTo>
                    <a:pt x="964" y="480"/>
                  </a:lnTo>
                  <a:lnTo>
                    <a:pt x="950" y="480"/>
                  </a:lnTo>
                  <a:lnTo>
                    <a:pt x="946" y="480"/>
                  </a:lnTo>
                  <a:lnTo>
                    <a:pt x="944" y="480"/>
                  </a:lnTo>
                  <a:lnTo>
                    <a:pt x="942" y="482"/>
                  </a:lnTo>
                  <a:lnTo>
                    <a:pt x="942" y="484"/>
                  </a:lnTo>
                  <a:lnTo>
                    <a:pt x="942" y="488"/>
                  </a:lnTo>
                  <a:lnTo>
                    <a:pt x="944" y="492"/>
                  </a:lnTo>
                  <a:lnTo>
                    <a:pt x="948" y="500"/>
                  </a:lnTo>
                  <a:lnTo>
                    <a:pt x="948" y="508"/>
                  </a:lnTo>
                  <a:lnTo>
                    <a:pt x="948" y="520"/>
                  </a:lnTo>
                  <a:lnTo>
                    <a:pt x="950" y="528"/>
                  </a:lnTo>
                  <a:lnTo>
                    <a:pt x="952" y="536"/>
                  </a:lnTo>
                  <a:lnTo>
                    <a:pt x="954" y="542"/>
                  </a:lnTo>
                  <a:lnTo>
                    <a:pt x="956" y="548"/>
                  </a:lnTo>
                  <a:lnTo>
                    <a:pt x="956" y="556"/>
                  </a:lnTo>
                  <a:lnTo>
                    <a:pt x="952" y="570"/>
                  </a:lnTo>
                  <a:lnTo>
                    <a:pt x="948" y="574"/>
                  </a:lnTo>
                  <a:lnTo>
                    <a:pt x="946" y="574"/>
                  </a:lnTo>
                  <a:lnTo>
                    <a:pt x="944" y="572"/>
                  </a:lnTo>
                  <a:lnTo>
                    <a:pt x="938" y="570"/>
                  </a:lnTo>
                  <a:lnTo>
                    <a:pt x="930" y="568"/>
                  </a:lnTo>
                  <a:lnTo>
                    <a:pt x="928" y="568"/>
                  </a:lnTo>
                  <a:lnTo>
                    <a:pt x="920" y="570"/>
                  </a:lnTo>
                  <a:lnTo>
                    <a:pt x="914" y="572"/>
                  </a:lnTo>
                  <a:lnTo>
                    <a:pt x="902" y="582"/>
                  </a:lnTo>
                  <a:lnTo>
                    <a:pt x="896" y="584"/>
                  </a:lnTo>
                  <a:lnTo>
                    <a:pt x="884" y="592"/>
                  </a:lnTo>
                  <a:lnTo>
                    <a:pt x="882" y="598"/>
                  </a:lnTo>
                  <a:lnTo>
                    <a:pt x="884" y="604"/>
                  </a:lnTo>
                  <a:lnTo>
                    <a:pt x="896" y="630"/>
                  </a:lnTo>
                  <a:lnTo>
                    <a:pt x="898" y="634"/>
                  </a:lnTo>
                  <a:lnTo>
                    <a:pt x="894" y="632"/>
                  </a:lnTo>
                  <a:lnTo>
                    <a:pt x="888" y="628"/>
                  </a:lnTo>
                  <a:lnTo>
                    <a:pt x="882" y="626"/>
                  </a:lnTo>
                  <a:lnTo>
                    <a:pt x="868" y="626"/>
                  </a:lnTo>
                  <a:lnTo>
                    <a:pt x="860" y="626"/>
                  </a:lnTo>
                  <a:lnTo>
                    <a:pt x="854" y="624"/>
                  </a:lnTo>
                  <a:lnTo>
                    <a:pt x="848" y="620"/>
                  </a:lnTo>
                  <a:lnTo>
                    <a:pt x="842" y="620"/>
                  </a:lnTo>
                  <a:lnTo>
                    <a:pt x="840" y="622"/>
                  </a:lnTo>
                  <a:lnTo>
                    <a:pt x="842" y="630"/>
                  </a:lnTo>
                  <a:lnTo>
                    <a:pt x="842" y="632"/>
                  </a:lnTo>
                  <a:lnTo>
                    <a:pt x="836" y="630"/>
                  </a:lnTo>
                  <a:lnTo>
                    <a:pt x="818" y="624"/>
                  </a:lnTo>
                  <a:lnTo>
                    <a:pt x="812" y="622"/>
                  </a:lnTo>
                  <a:lnTo>
                    <a:pt x="808" y="616"/>
                  </a:lnTo>
                  <a:lnTo>
                    <a:pt x="804" y="604"/>
                  </a:lnTo>
                  <a:lnTo>
                    <a:pt x="804" y="598"/>
                  </a:lnTo>
                  <a:lnTo>
                    <a:pt x="806" y="592"/>
                  </a:lnTo>
                  <a:lnTo>
                    <a:pt x="810" y="588"/>
                  </a:lnTo>
                  <a:lnTo>
                    <a:pt x="812" y="582"/>
                  </a:lnTo>
                  <a:lnTo>
                    <a:pt x="810" y="578"/>
                  </a:lnTo>
                  <a:lnTo>
                    <a:pt x="804" y="574"/>
                  </a:lnTo>
                  <a:lnTo>
                    <a:pt x="800" y="572"/>
                  </a:lnTo>
                  <a:lnTo>
                    <a:pt x="786" y="562"/>
                  </a:lnTo>
                  <a:lnTo>
                    <a:pt x="778" y="554"/>
                  </a:lnTo>
                  <a:lnTo>
                    <a:pt x="768" y="544"/>
                  </a:lnTo>
                  <a:lnTo>
                    <a:pt x="766" y="540"/>
                  </a:lnTo>
                  <a:lnTo>
                    <a:pt x="768" y="538"/>
                  </a:lnTo>
                  <a:lnTo>
                    <a:pt x="772" y="540"/>
                  </a:lnTo>
                  <a:lnTo>
                    <a:pt x="778" y="544"/>
                  </a:lnTo>
                  <a:lnTo>
                    <a:pt x="784" y="546"/>
                  </a:lnTo>
                  <a:lnTo>
                    <a:pt x="790" y="548"/>
                  </a:lnTo>
                  <a:lnTo>
                    <a:pt x="794" y="548"/>
                  </a:lnTo>
                  <a:lnTo>
                    <a:pt x="800" y="550"/>
                  </a:lnTo>
                  <a:lnTo>
                    <a:pt x="806" y="556"/>
                  </a:lnTo>
                  <a:lnTo>
                    <a:pt x="808" y="560"/>
                  </a:lnTo>
                  <a:lnTo>
                    <a:pt x="812" y="566"/>
                  </a:lnTo>
                  <a:lnTo>
                    <a:pt x="820" y="570"/>
                  </a:lnTo>
                  <a:lnTo>
                    <a:pt x="842" y="576"/>
                  </a:lnTo>
                  <a:lnTo>
                    <a:pt x="850" y="576"/>
                  </a:lnTo>
                  <a:lnTo>
                    <a:pt x="858" y="576"/>
                  </a:lnTo>
                  <a:lnTo>
                    <a:pt x="872" y="570"/>
                  </a:lnTo>
                  <a:lnTo>
                    <a:pt x="888" y="564"/>
                  </a:lnTo>
                  <a:lnTo>
                    <a:pt x="892" y="562"/>
                  </a:lnTo>
                  <a:lnTo>
                    <a:pt x="898" y="558"/>
                  </a:lnTo>
                  <a:lnTo>
                    <a:pt x="902" y="550"/>
                  </a:lnTo>
                  <a:lnTo>
                    <a:pt x="906" y="536"/>
                  </a:lnTo>
                  <a:lnTo>
                    <a:pt x="906" y="530"/>
                  </a:lnTo>
                  <a:lnTo>
                    <a:pt x="904" y="524"/>
                  </a:lnTo>
                  <a:lnTo>
                    <a:pt x="876" y="496"/>
                  </a:lnTo>
                  <a:lnTo>
                    <a:pt x="864" y="486"/>
                  </a:lnTo>
                  <a:lnTo>
                    <a:pt x="848" y="474"/>
                  </a:lnTo>
                  <a:lnTo>
                    <a:pt x="836" y="464"/>
                  </a:lnTo>
                  <a:lnTo>
                    <a:pt x="826" y="456"/>
                  </a:lnTo>
                  <a:lnTo>
                    <a:pt x="820" y="452"/>
                  </a:lnTo>
                  <a:lnTo>
                    <a:pt x="814" y="448"/>
                  </a:lnTo>
                  <a:lnTo>
                    <a:pt x="800" y="444"/>
                  </a:lnTo>
                  <a:lnTo>
                    <a:pt x="788" y="440"/>
                  </a:lnTo>
                  <a:lnTo>
                    <a:pt x="784" y="438"/>
                  </a:lnTo>
                  <a:lnTo>
                    <a:pt x="782" y="432"/>
                  </a:lnTo>
                  <a:lnTo>
                    <a:pt x="782" y="430"/>
                  </a:lnTo>
                  <a:lnTo>
                    <a:pt x="782" y="426"/>
                  </a:lnTo>
                  <a:lnTo>
                    <a:pt x="780" y="424"/>
                  </a:lnTo>
                  <a:lnTo>
                    <a:pt x="778" y="422"/>
                  </a:lnTo>
                  <a:lnTo>
                    <a:pt x="774" y="422"/>
                  </a:lnTo>
                  <a:lnTo>
                    <a:pt x="770" y="422"/>
                  </a:lnTo>
                  <a:lnTo>
                    <a:pt x="754" y="422"/>
                  </a:lnTo>
                  <a:lnTo>
                    <a:pt x="752" y="422"/>
                  </a:lnTo>
                  <a:lnTo>
                    <a:pt x="742" y="422"/>
                  </a:lnTo>
                  <a:lnTo>
                    <a:pt x="738" y="416"/>
                  </a:lnTo>
                  <a:lnTo>
                    <a:pt x="734" y="412"/>
                  </a:lnTo>
                  <a:lnTo>
                    <a:pt x="734" y="406"/>
                  </a:lnTo>
                  <a:lnTo>
                    <a:pt x="736" y="394"/>
                  </a:lnTo>
                  <a:lnTo>
                    <a:pt x="740" y="390"/>
                  </a:lnTo>
                  <a:lnTo>
                    <a:pt x="740" y="384"/>
                  </a:lnTo>
                  <a:lnTo>
                    <a:pt x="738" y="378"/>
                  </a:lnTo>
                  <a:lnTo>
                    <a:pt x="728" y="368"/>
                  </a:lnTo>
                  <a:lnTo>
                    <a:pt x="720" y="358"/>
                  </a:lnTo>
                  <a:lnTo>
                    <a:pt x="716" y="358"/>
                  </a:lnTo>
                  <a:lnTo>
                    <a:pt x="714" y="356"/>
                  </a:lnTo>
                  <a:lnTo>
                    <a:pt x="710" y="358"/>
                  </a:lnTo>
                  <a:lnTo>
                    <a:pt x="708" y="358"/>
                  </a:lnTo>
                  <a:lnTo>
                    <a:pt x="700" y="368"/>
                  </a:lnTo>
                  <a:lnTo>
                    <a:pt x="694" y="370"/>
                  </a:lnTo>
                  <a:lnTo>
                    <a:pt x="686" y="370"/>
                  </a:lnTo>
                  <a:lnTo>
                    <a:pt x="682" y="366"/>
                  </a:lnTo>
                  <a:lnTo>
                    <a:pt x="670" y="362"/>
                  </a:lnTo>
                  <a:lnTo>
                    <a:pt x="656" y="362"/>
                  </a:lnTo>
                  <a:lnTo>
                    <a:pt x="654" y="362"/>
                  </a:lnTo>
                  <a:lnTo>
                    <a:pt x="646" y="364"/>
                  </a:lnTo>
                  <a:lnTo>
                    <a:pt x="640" y="368"/>
                  </a:lnTo>
                  <a:lnTo>
                    <a:pt x="632" y="376"/>
                  </a:lnTo>
                  <a:lnTo>
                    <a:pt x="626" y="380"/>
                  </a:lnTo>
                  <a:lnTo>
                    <a:pt x="620" y="382"/>
                  </a:lnTo>
                  <a:lnTo>
                    <a:pt x="610" y="382"/>
                  </a:lnTo>
                  <a:lnTo>
                    <a:pt x="606" y="384"/>
                  </a:lnTo>
                  <a:lnTo>
                    <a:pt x="600" y="388"/>
                  </a:lnTo>
                  <a:lnTo>
                    <a:pt x="596" y="390"/>
                  </a:lnTo>
                  <a:lnTo>
                    <a:pt x="592" y="392"/>
                  </a:lnTo>
                  <a:lnTo>
                    <a:pt x="586" y="394"/>
                  </a:lnTo>
                  <a:lnTo>
                    <a:pt x="584" y="400"/>
                  </a:lnTo>
                  <a:lnTo>
                    <a:pt x="578" y="414"/>
                  </a:lnTo>
                  <a:lnTo>
                    <a:pt x="574" y="420"/>
                  </a:lnTo>
                  <a:lnTo>
                    <a:pt x="568" y="422"/>
                  </a:lnTo>
                  <a:lnTo>
                    <a:pt x="556" y="422"/>
                  </a:lnTo>
                  <a:lnTo>
                    <a:pt x="548" y="424"/>
                  </a:lnTo>
                  <a:lnTo>
                    <a:pt x="544" y="430"/>
                  </a:lnTo>
                  <a:lnTo>
                    <a:pt x="540" y="444"/>
                  </a:lnTo>
                  <a:lnTo>
                    <a:pt x="538" y="456"/>
                  </a:lnTo>
                  <a:lnTo>
                    <a:pt x="534" y="460"/>
                  </a:lnTo>
                  <a:lnTo>
                    <a:pt x="530" y="460"/>
                  </a:lnTo>
                  <a:lnTo>
                    <a:pt x="526" y="460"/>
                  </a:lnTo>
                  <a:lnTo>
                    <a:pt x="518" y="462"/>
                  </a:lnTo>
                  <a:lnTo>
                    <a:pt x="514" y="468"/>
                  </a:lnTo>
                  <a:lnTo>
                    <a:pt x="502" y="484"/>
                  </a:lnTo>
                  <a:lnTo>
                    <a:pt x="500" y="490"/>
                  </a:lnTo>
                  <a:lnTo>
                    <a:pt x="498" y="498"/>
                  </a:lnTo>
                  <a:lnTo>
                    <a:pt x="498" y="502"/>
                  </a:lnTo>
                  <a:lnTo>
                    <a:pt x="496" y="510"/>
                  </a:lnTo>
                  <a:lnTo>
                    <a:pt x="494" y="516"/>
                  </a:lnTo>
                  <a:lnTo>
                    <a:pt x="482" y="532"/>
                  </a:lnTo>
                  <a:lnTo>
                    <a:pt x="474" y="546"/>
                  </a:lnTo>
                  <a:lnTo>
                    <a:pt x="472" y="552"/>
                  </a:lnTo>
                  <a:lnTo>
                    <a:pt x="466" y="566"/>
                  </a:lnTo>
                  <a:lnTo>
                    <a:pt x="462" y="570"/>
                  </a:lnTo>
                  <a:lnTo>
                    <a:pt x="456" y="586"/>
                  </a:lnTo>
                  <a:lnTo>
                    <a:pt x="452" y="590"/>
                  </a:lnTo>
                  <a:lnTo>
                    <a:pt x="444" y="604"/>
                  </a:lnTo>
                  <a:lnTo>
                    <a:pt x="424" y="640"/>
                  </a:lnTo>
                  <a:lnTo>
                    <a:pt x="414" y="652"/>
                  </a:lnTo>
                  <a:lnTo>
                    <a:pt x="406" y="660"/>
                  </a:lnTo>
                  <a:lnTo>
                    <a:pt x="392" y="670"/>
                  </a:lnTo>
                  <a:lnTo>
                    <a:pt x="388" y="672"/>
                  </a:lnTo>
                  <a:lnTo>
                    <a:pt x="382" y="676"/>
                  </a:lnTo>
                  <a:lnTo>
                    <a:pt x="376" y="682"/>
                  </a:lnTo>
                  <a:lnTo>
                    <a:pt x="374" y="688"/>
                  </a:lnTo>
                  <a:lnTo>
                    <a:pt x="366" y="700"/>
                  </a:lnTo>
                  <a:lnTo>
                    <a:pt x="356" y="710"/>
                  </a:lnTo>
                  <a:lnTo>
                    <a:pt x="352" y="714"/>
                  </a:lnTo>
                  <a:lnTo>
                    <a:pt x="350" y="720"/>
                  </a:lnTo>
                  <a:lnTo>
                    <a:pt x="346" y="732"/>
                  </a:lnTo>
                  <a:lnTo>
                    <a:pt x="344" y="736"/>
                  </a:lnTo>
                  <a:lnTo>
                    <a:pt x="342" y="744"/>
                  </a:lnTo>
                  <a:lnTo>
                    <a:pt x="340" y="752"/>
                  </a:lnTo>
                  <a:lnTo>
                    <a:pt x="340" y="756"/>
                  </a:lnTo>
                  <a:lnTo>
                    <a:pt x="342" y="764"/>
                  </a:lnTo>
                  <a:lnTo>
                    <a:pt x="344" y="770"/>
                  </a:lnTo>
                  <a:lnTo>
                    <a:pt x="346" y="776"/>
                  </a:lnTo>
                  <a:lnTo>
                    <a:pt x="348" y="784"/>
                  </a:lnTo>
                  <a:lnTo>
                    <a:pt x="350" y="792"/>
                  </a:lnTo>
                  <a:lnTo>
                    <a:pt x="350" y="794"/>
                  </a:lnTo>
                  <a:lnTo>
                    <a:pt x="350" y="810"/>
                  </a:lnTo>
                  <a:lnTo>
                    <a:pt x="350" y="814"/>
                  </a:lnTo>
                  <a:lnTo>
                    <a:pt x="352" y="820"/>
                  </a:lnTo>
                  <a:lnTo>
                    <a:pt x="356" y="826"/>
                  </a:lnTo>
                  <a:lnTo>
                    <a:pt x="364" y="828"/>
                  </a:lnTo>
                  <a:lnTo>
                    <a:pt x="370" y="830"/>
                  </a:lnTo>
                  <a:lnTo>
                    <a:pt x="378" y="832"/>
                  </a:lnTo>
                  <a:lnTo>
                    <a:pt x="382" y="832"/>
                  </a:lnTo>
                  <a:lnTo>
                    <a:pt x="390" y="830"/>
                  </a:lnTo>
                  <a:lnTo>
                    <a:pt x="396" y="828"/>
                  </a:lnTo>
                  <a:lnTo>
                    <a:pt x="412" y="816"/>
                  </a:lnTo>
                  <a:lnTo>
                    <a:pt x="424" y="808"/>
                  </a:lnTo>
                  <a:lnTo>
                    <a:pt x="430" y="804"/>
                  </a:lnTo>
                  <a:lnTo>
                    <a:pt x="434" y="802"/>
                  </a:lnTo>
                  <a:lnTo>
                    <a:pt x="438" y="800"/>
                  </a:lnTo>
                  <a:lnTo>
                    <a:pt x="442" y="796"/>
                  </a:lnTo>
                  <a:lnTo>
                    <a:pt x="446" y="790"/>
                  </a:lnTo>
                  <a:lnTo>
                    <a:pt x="454" y="778"/>
                  </a:lnTo>
                  <a:lnTo>
                    <a:pt x="458" y="774"/>
                  </a:lnTo>
                  <a:lnTo>
                    <a:pt x="454" y="778"/>
                  </a:lnTo>
                  <a:lnTo>
                    <a:pt x="446" y="790"/>
                  </a:lnTo>
                  <a:lnTo>
                    <a:pt x="442" y="796"/>
                  </a:lnTo>
                  <a:lnTo>
                    <a:pt x="440" y="808"/>
                  </a:lnTo>
                  <a:lnTo>
                    <a:pt x="442" y="820"/>
                  </a:lnTo>
                  <a:lnTo>
                    <a:pt x="446" y="826"/>
                  </a:lnTo>
                  <a:lnTo>
                    <a:pt x="448" y="832"/>
                  </a:lnTo>
                  <a:lnTo>
                    <a:pt x="448" y="840"/>
                  </a:lnTo>
                  <a:lnTo>
                    <a:pt x="448" y="844"/>
                  </a:lnTo>
                  <a:lnTo>
                    <a:pt x="452" y="860"/>
                  </a:lnTo>
                  <a:lnTo>
                    <a:pt x="456" y="874"/>
                  </a:lnTo>
                  <a:lnTo>
                    <a:pt x="458" y="886"/>
                  </a:lnTo>
                  <a:lnTo>
                    <a:pt x="460" y="892"/>
                  </a:lnTo>
                  <a:lnTo>
                    <a:pt x="464" y="896"/>
                  </a:lnTo>
                  <a:lnTo>
                    <a:pt x="466" y="902"/>
                  </a:lnTo>
                  <a:lnTo>
                    <a:pt x="468" y="906"/>
                  </a:lnTo>
                  <a:lnTo>
                    <a:pt x="470" y="910"/>
                  </a:lnTo>
                  <a:lnTo>
                    <a:pt x="476" y="910"/>
                  </a:lnTo>
                  <a:lnTo>
                    <a:pt x="480" y="910"/>
                  </a:lnTo>
                  <a:lnTo>
                    <a:pt x="486" y="910"/>
                  </a:lnTo>
                  <a:lnTo>
                    <a:pt x="488" y="906"/>
                  </a:lnTo>
                  <a:lnTo>
                    <a:pt x="490" y="902"/>
                  </a:lnTo>
                  <a:lnTo>
                    <a:pt x="492" y="896"/>
                  </a:lnTo>
                  <a:lnTo>
                    <a:pt x="498" y="892"/>
                  </a:lnTo>
                  <a:lnTo>
                    <a:pt x="506" y="892"/>
                  </a:lnTo>
                  <a:lnTo>
                    <a:pt x="510" y="892"/>
                  </a:lnTo>
                  <a:lnTo>
                    <a:pt x="516" y="890"/>
                  </a:lnTo>
                  <a:lnTo>
                    <a:pt x="520" y="884"/>
                  </a:lnTo>
                  <a:lnTo>
                    <a:pt x="524" y="878"/>
                  </a:lnTo>
                  <a:lnTo>
                    <a:pt x="526" y="872"/>
                  </a:lnTo>
                  <a:lnTo>
                    <a:pt x="528" y="864"/>
                  </a:lnTo>
                  <a:lnTo>
                    <a:pt x="528" y="840"/>
                  </a:lnTo>
                  <a:lnTo>
                    <a:pt x="528" y="824"/>
                  </a:lnTo>
                  <a:lnTo>
                    <a:pt x="528" y="822"/>
                  </a:lnTo>
                  <a:lnTo>
                    <a:pt x="528" y="816"/>
                  </a:lnTo>
                  <a:lnTo>
                    <a:pt x="532" y="814"/>
                  </a:lnTo>
                  <a:lnTo>
                    <a:pt x="544" y="810"/>
                  </a:lnTo>
                  <a:lnTo>
                    <a:pt x="550" y="806"/>
                  </a:lnTo>
                  <a:lnTo>
                    <a:pt x="554" y="802"/>
                  </a:lnTo>
                  <a:lnTo>
                    <a:pt x="556" y="796"/>
                  </a:lnTo>
                  <a:lnTo>
                    <a:pt x="556" y="792"/>
                  </a:lnTo>
                  <a:lnTo>
                    <a:pt x="556" y="784"/>
                  </a:lnTo>
                  <a:lnTo>
                    <a:pt x="554" y="776"/>
                  </a:lnTo>
                  <a:lnTo>
                    <a:pt x="550" y="772"/>
                  </a:lnTo>
                  <a:lnTo>
                    <a:pt x="542" y="760"/>
                  </a:lnTo>
                  <a:lnTo>
                    <a:pt x="538" y="754"/>
                  </a:lnTo>
                  <a:lnTo>
                    <a:pt x="536" y="746"/>
                  </a:lnTo>
                  <a:lnTo>
                    <a:pt x="536" y="732"/>
                  </a:lnTo>
                  <a:lnTo>
                    <a:pt x="536" y="716"/>
                  </a:lnTo>
                  <a:lnTo>
                    <a:pt x="536" y="704"/>
                  </a:lnTo>
                  <a:lnTo>
                    <a:pt x="538" y="696"/>
                  </a:lnTo>
                  <a:lnTo>
                    <a:pt x="542" y="690"/>
                  </a:lnTo>
                  <a:lnTo>
                    <a:pt x="550" y="682"/>
                  </a:lnTo>
                  <a:lnTo>
                    <a:pt x="562" y="672"/>
                  </a:lnTo>
                  <a:lnTo>
                    <a:pt x="572" y="662"/>
                  </a:lnTo>
                  <a:lnTo>
                    <a:pt x="590" y="652"/>
                  </a:lnTo>
                  <a:lnTo>
                    <a:pt x="594" y="646"/>
                  </a:lnTo>
                  <a:lnTo>
                    <a:pt x="600" y="640"/>
                  </a:lnTo>
                  <a:lnTo>
                    <a:pt x="602" y="634"/>
                  </a:lnTo>
                  <a:lnTo>
                    <a:pt x="604" y="628"/>
                  </a:lnTo>
                  <a:lnTo>
                    <a:pt x="600" y="622"/>
                  </a:lnTo>
                  <a:lnTo>
                    <a:pt x="598" y="616"/>
                  </a:lnTo>
                  <a:lnTo>
                    <a:pt x="600" y="610"/>
                  </a:lnTo>
                  <a:lnTo>
                    <a:pt x="602" y="604"/>
                  </a:lnTo>
                  <a:lnTo>
                    <a:pt x="612" y="592"/>
                  </a:lnTo>
                  <a:lnTo>
                    <a:pt x="620" y="584"/>
                  </a:lnTo>
                  <a:lnTo>
                    <a:pt x="624" y="580"/>
                  </a:lnTo>
                  <a:lnTo>
                    <a:pt x="630" y="576"/>
                  </a:lnTo>
                  <a:lnTo>
                    <a:pt x="634" y="578"/>
                  </a:lnTo>
                  <a:lnTo>
                    <a:pt x="640" y="582"/>
                  </a:lnTo>
                  <a:lnTo>
                    <a:pt x="648" y="594"/>
                  </a:lnTo>
                  <a:lnTo>
                    <a:pt x="652" y="600"/>
                  </a:lnTo>
                  <a:lnTo>
                    <a:pt x="652" y="608"/>
                  </a:lnTo>
                  <a:lnTo>
                    <a:pt x="652" y="614"/>
                  </a:lnTo>
                  <a:lnTo>
                    <a:pt x="638" y="640"/>
                  </a:lnTo>
                  <a:lnTo>
                    <a:pt x="634" y="646"/>
                  </a:lnTo>
                  <a:lnTo>
                    <a:pt x="628" y="650"/>
                  </a:lnTo>
                  <a:lnTo>
                    <a:pt x="612" y="662"/>
                  </a:lnTo>
                  <a:lnTo>
                    <a:pt x="606" y="666"/>
                  </a:lnTo>
                  <a:lnTo>
                    <a:pt x="604" y="674"/>
                  </a:lnTo>
                  <a:lnTo>
                    <a:pt x="598" y="688"/>
                  </a:lnTo>
                  <a:lnTo>
                    <a:pt x="596" y="704"/>
                  </a:lnTo>
                  <a:lnTo>
                    <a:pt x="596" y="726"/>
                  </a:lnTo>
                  <a:lnTo>
                    <a:pt x="596" y="734"/>
                  </a:lnTo>
                  <a:lnTo>
                    <a:pt x="600" y="742"/>
                  </a:lnTo>
                  <a:lnTo>
                    <a:pt x="602" y="748"/>
                  </a:lnTo>
                  <a:lnTo>
                    <a:pt x="610" y="760"/>
                  </a:lnTo>
                  <a:lnTo>
                    <a:pt x="620" y="770"/>
                  </a:lnTo>
                  <a:lnTo>
                    <a:pt x="626" y="772"/>
                  </a:lnTo>
                  <a:lnTo>
                    <a:pt x="634" y="774"/>
                  </a:lnTo>
                  <a:lnTo>
                    <a:pt x="636" y="774"/>
                  </a:lnTo>
                  <a:lnTo>
                    <a:pt x="652" y="772"/>
                  </a:lnTo>
                  <a:lnTo>
                    <a:pt x="676" y="766"/>
                  </a:lnTo>
                  <a:lnTo>
                    <a:pt x="690" y="764"/>
                  </a:lnTo>
                  <a:lnTo>
                    <a:pt x="694" y="764"/>
                  </a:lnTo>
                  <a:lnTo>
                    <a:pt x="700" y="764"/>
                  </a:lnTo>
                  <a:lnTo>
                    <a:pt x="704" y="766"/>
                  </a:lnTo>
                  <a:lnTo>
                    <a:pt x="708" y="768"/>
                  </a:lnTo>
                  <a:lnTo>
                    <a:pt x="712" y="774"/>
                  </a:lnTo>
                  <a:lnTo>
                    <a:pt x="714" y="782"/>
                  </a:lnTo>
                  <a:lnTo>
                    <a:pt x="714" y="786"/>
                  </a:lnTo>
                  <a:lnTo>
                    <a:pt x="712" y="790"/>
                  </a:lnTo>
                  <a:lnTo>
                    <a:pt x="708" y="794"/>
                  </a:lnTo>
                  <a:lnTo>
                    <a:pt x="704" y="794"/>
                  </a:lnTo>
                  <a:lnTo>
                    <a:pt x="700" y="792"/>
                  </a:lnTo>
                  <a:lnTo>
                    <a:pt x="686" y="792"/>
                  </a:lnTo>
                  <a:lnTo>
                    <a:pt x="672" y="792"/>
                  </a:lnTo>
                  <a:lnTo>
                    <a:pt x="658" y="796"/>
                  </a:lnTo>
                  <a:lnTo>
                    <a:pt x="642" y="800"/>
                  </a:lnTo>
                  <a:lnTo>
                    <a:pt x="638" y="804"/>
                  </a:lnTo>
                  <a:lnTo>
                    <a:pt x="634" y="808"/>
                  </a:lnTo>
                  <a:lnTo>
                    <a:pt x="634" y="818"/>
                  </a:lnTo>
                  <a:lnTo>
                    <a:pt x="636" y="822"/>
                  </a:lnTo>
                  <a:lnTo>
                    <a:pt x="640" y="828"/>
                  </a:lnTo>
                  <a:lnTo>
                    <a:pt x="644" y="832"/>
                  </a:lnTo>
                  <a:lnTo>
                    <a:pt x="644" y="838"/>
                  </a:lnTo>
                  <a:lnTo>
                    <a:pt x="644" y="842"/>
                  </a:lnTo>
                  <a:lnTo>
                    <a:pt x="642" y="850"/>
                  </a:lnTo>
                  <a:lnTo>
                    <a:pt x="638" y="854"/>
                  </a:lnTo>
                  <a:lnTo>
                    <a:pt x="636" y="856"/>
                  </a:lnTo>
                  <a:lnTo>
                    <a:pt x="634" y="858"/>
                  </a:lnTo>
                  <a:lnTo>
                    <a:pt x="632" y="858"/>
                  </a:lnTo>
                  <a:lnTo>
                    <a:pt x="628" y="858"/>
                  </a:lnTo>
                  <a:lnTo>
                    <a:pt x="622" y="856"/>
                  </a:lnTo>
                  <a:lnTo>
                    <a:pt x="610" y="852"/>
                  </a:lnTo>
                  <a:lnTo>
                    <a:pt x="606" y="854"/>
                  </a:lnTo>
                  <a:lnTo>
                    <a:pt x="602" y="858"/>
                  </a:lnTo>
                  <a:lnTo>
                    <a:pt x="600" y="864"/>
                  </a:lnTo>
                  <a:lnTo>
                    <a:pt x="598" y="872"/>
                  </a:lnTo>
                  <a:lnTo>
                    <a:pt x="596" y="880"/>
                  </a:lnTo>
                  <a:lnTo>
                    <a:pt x="596" y="882"/>
                  </a:lnTo>
                  <a:lnTo>
                    <a:pt x="596" y="890"/>
                  </a:lnTo>
                  <a:lnTo>
                    <a:pt x="596" y="898"/>
                  </a:lnTo>
                  <a:lnTo>
                    <a:pt x="596" y="902"/>
                  </a:lnTo>
                  <a:lnTo>
                    <a:pt x="596" y="910"/>
                  </a:lnTo>
                  <a:lnTo>
                    <a:pt x="592" y="910"/>
                  </a:lnTo>
                  <a:lnTo>
                    <a:pt x="586" y="912"/>
                  </a:lnTo>
                  <a:lnTo>
                    <a:pt x="582" y="916"/>
                  </a:lnTo>
                  <a:lnTo>
                    <a:pt x="578" y="920"/>
                  </a:lnTo>
                  <a:lnTo>
                    <a:pt x="576" y="926"/>
                  </a:lnTo>
                  <a:lnTo>
                    <a:pt x="574" y="928"/>
                  </a:lnTo>
                  <a:lnTo>
                    <a:pt x="568" y="930"/>
                  </a:lnTo>
                  <a:lnTo>
                    <a:pt x="564" y="930"/>
                  </a:lnTo>
                  <a:lnTo>
                    <a:pt x="552" y="930"/>
                  </a:lnTo>
                  <a:lnTo>
                    <a:pt x="540" y="932"/>
                  </a:lnTo>
                  <a:lnTo>
                    <a:pt x="516" y="938"/>
                  </a:lnTo>
                  <a:lnTo>
                    <a:pt x="500" y="944"/>
                  </a:lnTo>
                  <a:lnTo>
                    <a:pt x="496" y="946"/>
                  </a:lnTo>
                  <a:lnTo>
                    <a:pt x="488" y="950"/>
                  </a:lnTo>
                  <a:lnTo>
                    <a:pt x="482" y="946"/>
                  </a:lnTo>
                  <a:lnTo>
                    <a:pt x="476" y="944"/>
                  </a:lnTo>
                  <a:lnTo>
                    <a:pt x="468" y="942"/>
                  </a:lnTo>
                  <a:lnTo>
                    <a:pt x="462" y="944"/>
                  </a:lnTo>
                  <a:lnTo>
                    <a:pt x="456" y="946"/>
                  </a:lnTo>
                  <a:lnTo>
                    <a:pt x="450" y="946"/>
                  </a:lnTo>
                  <a:lnTo>
                    <a:pt x="444" y="944"/>
                  </a:lnTo>
                  <a:lnTo>
                    <a:pt x="440" y="940"/>
                  </a:lnTo>
                  <a:lnTo>
                    <a:pt x="440" y="934"/>
                  </a:lnTo>
                  <a:lnTo>
                    <a:pt x="436" y="932"/>
                  </a:lnTo>
                  <a:lnTo>
                    <a:pt x="432" y="930"/>
                  </a:lnTo>
                  <a:lnTo>
                    <a:pt x="428" y="930"/>
                  </a:lnTo>
                  <a:lnTo>
                    <a:pt x="424" y="930"/>
                  </a:lnTo>
                  <a:lnTo>
                    <a:pt x="422" y="928"/>
                  </a:lnTo>
                  <a:lnTo>
                    <a:pt x="420" y="924"/>
                  </a:lnTo>
                  <a:lnTo>
                    <a:pt x="420" y="922"/>
                  </a:lnTo>
                  <a:lnTo>
                    <a:pt x="420" y="918"/>
                  </a:lnTo>
                  <a:lnTo>
                    <a:pt x="420" y="902"/>
                  </a:lnTo>
                  <a:lnTo>
                    <a:pt x="420" y="898"/>
                  </a:lnTo>
                  <a:lnTo>
                    <a:pt x="422" y="894"/>
                  </a:lnTo>
                  <a:lnTo>
                    <a:pt x="424" y="890"/>
                  </a:lnTo>
                  <a:lnTo>
                    <a:pt x="430" y="890"/>
                  </a:lnTo>
                  <a:lnTo>
                    <a:pt x="434" y="886"/>
                  </a:lnTo>
                  <a:lnTo>
                    <a:pt x="436" y="882"/>
                  </a:lnTo>
                  <a:lnTo>
                    <a:pt x="434" y="882"/>
                  </a:lnTo>
                  <a:lnTo>
                    <a:pt x="430" y="880"/>
                  </a:lnTo>
                  <a:lnTo>
                    <a:pt x="430" y="876"/>
                  </a:lnTo>
                  <a:lnTo>
                    <a:pt x="430" y="864"/>
                  </a:lnTo>
                  <a:lnTo>
                    <a:pt x="430" y="860"/>
                  </a:lnTo>
                  <a:lnTo>
                    <a:pt x="428" y="858"/>
                  </a:lnTo>
                  <a:lnTo>
                    <a:pt x="428" y="856"/>
                  </a:lnTo>
                  <a:lnTo>
                    <a:pt x="426" y="854"/>
                  </a:lnTo>
                  <a:lnTo>
                    <a:pt x="422" y="856"/>
                  </a:lnTo>
                  <a:lnTo>
                    <a:pt x="418" y="858"/>
                  </a:lnTo>
                  <a:lnTo>
                    <a:pt x="406" y="862"/>
                  </a:lnTo>
                  <a:lnTo>
                    <a:pt x="400" y="864"/>
                  </a:lnTo>
                  <a:lnTo>
                    <a:pt x="398" y="868"/>
                  </a:lnTo>
                  <a:lnTo>
                    <a:pt x="394" y="874"/>
                  </a:lnTo>
                  <a:lnTo>
                    <a:pt x="392" y="882"/>
                  </a:lnTo>
                  <a:lnTo>
                    <a:pt x="392" y="890"/>
                  </a:lnTo>
                  <a:lnTo>
                    <a:pt x="392" y="892"/>
                  </a:lnTo>
                  <a:lnTo>
                    <a:pt x="392" y="900"/>
                  </a:lnTo>
                  <a:lnTo>
                    <a:pt x="396" y="906"/>
                  </a:lnTo>
                  <a:lnTo>
                    <a:pt x="404" y="918"/>
                  </a:lnTo>
                  <a:lnTo>
                    <a:pt x="406" y="922"/>
                  </a:lnTo>
                  <a:lnTo>
                    <a:pt x="410" y="930"/>
                  </a:lnTo>
                  <a:lnTo>
                    <a:pt x="406" y="936"/>
                  </a:lnTo>
                  <a:lnTo>
                    <a:pt x="404" y="942"/>
                  </a:lnTo>
                  <a:lnTo>
                    <a:pt x="400" y="954"/>
                  </a:lnTo>
                  <a:lnTo>
                    <a:pt x="398" y="958"/>
                  </a:lnTo>
                  <a:lnTo>
                    <a:pt x="396" y="958"/>
                  </a:lnTo>
                  <a:lnTo>
                    <a:pt x="386" y="958"/>
                  </a:lnTo>
                  <a:lnTo>
                    <a:pt x="380" y="960"/>
                  </a:lnTo>
                  <a:lnTo>
                    <a:pt x="376" y="960"/>
                  </a:lnTo>
                  <a:lnTo>
                    <a:pt x="364" y="964"/>
                  </a:lnTo>
                  <a:lnTo>
                    <a:pt x="358" y="966"/>
                  </a:lnTo>
                  <a:lnTo>
                    <a:pt x="352" y="970"/>
                  </a:lnTo>
                  <a:lnTo>
                    <a:pt x="346" y="976"/>
                  </a:lnTo>
                  <a:lnTo>
                    <a:pt x="336" y="992"/>
                  </a:lnTo>
                  <a:lnTo>
                    <a:pt x="326" y="1004"/>
                  </a:lnTo>
                  <a:lnTo>
                    <a:pt x="320" y="1008"/>
                  </a:lnTo>
                  <a:lnTo>
                    <a:pt x="316" y="1012"/>
                  </a:lnTo>
                  <a:lnTo>
                    <a:pt x="312" y="1018"/>
                  </a:lnTo>
                  <a:lnTo>
                    <a:pt x="306" y="1024"/>
                  </a:lnTo>
                  <a:lnTo>
                    <a:pt x="298" y="1034"/>
                  </a:lnTo>
                  <a:lnTo>
                    <a:pt x="296" y="1040"/>
                  </a:lnTo>
                  <a:lnTo>
                    <a:pt x="292" y="1046"/>
                  </a:lnTo>
                  <a:lnTo>
                    <a:pt x="288" y="1048"/>
                  </a:lnTo>
                  <a:lnTo>
                    <a:pt x="282" y="1050"/>
                  </a:lnTo>
                  <a:lnTo>
                    <a:pt x="278" y="1054"/>
                  </a:lnTo>
                  <a:lnTo>
                    <a:pt x="276" y="1060"/>
                  </a:lnTo>
                  <a:lnTo>
                    <a:pt x="272" y="1064"/>
                  </a:lnTo>
                  <a:lnTo>
                    <a:pt x="264" y="1066"/>
                  </a:lnTo>
                  <a:lnTo>
                    <a:pt x="260" y="1066"/>
                  </a:lnTo>
                  <a:lnTo>
                    <a:pt x="256" y="1066"/>
                  </a:lnTo>
                  <a:lnTo>
                    <a:pt x="252" y="1062"/>
                  </a:lnTo>
                  <a:lnTo>
                    <a:pt x="252" y="1058"/>
                  </a:lnTo>
                  <a:lnTo>
                    <a:pt x="248" y="1058"/>
                  </a:lnTo>
                  <a:lnTo>
                    <a:pt x="244" y="1058"/>
                  </a:lnTo>
                  <a:lnTo>
                    <a:pt x="242" y="1062"/>
                  </a:lnTo>
                  <a:lnTo>
                    <a:pt x="242" y="1072"/>
                  </a:lnTo>
                  <a:lnTo>
                    <a:pt x="242" y="1076"/>
                  </a:lnTo>
                  <a:lnTo>
                    <a:pt x="238" y="1076"/>
                  </a:lnTo>
                  <a:lnTo>
                    <a:pt x="228" y="1076"/>
                  </a:lnTo>
                  <a:lnTo>
                    <a:pt x="218" y="1076"/>
                  </a:lnTo>
                  <a:lnTo>
                    <a:pt x="206" y="1080"/>
                  </a:lnTo>
                  <a:lnTo>
                    <a:pt x="202" y="1082"/>
                  </a:lnTo>
                  <a:lnTo>
                    <a:pt x="196" y="1086"/>
                  </a:lnTo>
                  <a:lnTo>
                    <a:pt x="194" y="1092"/>
                  </a:lnTo>
                  <a:lnTo>
                    <a:pt x="196" y="1096"/>
                  </a:lnTo>
                  <a:lnTo>
                    <a:pt x="202" y="1100"/>
                  </a:lnTo>
                  <a:lnTo>
                    <a:pt x="206" y="1102"/>
                  </a:lnTo>
                  <a:lnTo>
                    <a:pt x="214" y="1106"/>
                  </a:lnTo>
                  <a:lnTo>
                    <a:pt x="222" y="1106"/>
                  </a:lnTo>
                  <a:lnTo>
                    <a:pt x="226" y="1106"/>
                  </a:lnTo>
                  <a:lnTo>
                    <a:pt x="230" y="1108"/>
                  </a:lnTo>
                  <a:lnTo>
                    <a:pt x="234" y="1110"/>
                  </a:lnTo>
                  <a:lnTo>
                    <a:pt x="234" y="1116"/>
                  </a:lnTo>
                  <a:lnTo>
                    <a:pt x="238" y="1120"/>
                  </a:lnTo>
                  <a:lnTo>
                    <a:pt x="242" y="1126"/>
                  </a:lnTo>
                  <a:lnTo>
                    <a:pt x="242" y="1134"/>
                  </a:lnTo>
                  <a:lnTo>
                    <a:pt x="242" y="1138"/>
                  </a:lnTo>
                  <a:lnTo>
                    <a:pt x="244" y="1142"/>
                  </a:lnTo>
                  <a:lnTo>
                    <a:pt x="248" y="1146"/>
                  </a:lnTo>
                  <a:lnTo>
                    <a:pt x="252" y="1148"/>
                  </a:lnTo>
                  <a:lnTo>
                    <a:pt x="252" y="1154"/>
                  </a:lnTo>
                  <a:lnTo>
                    <a:pt x="252" y="1156"/>
                  </a:lnTo>
                  <a:lnTo>
                    <a:pt x="250" y="1172"/>
                  </a:lnTo>
                  <a:lnTo>
                    <a:pt x="244" y="1196"/>
                  </a:lnTo>
                  <a:lnTo>
                    <a:pt x="242" y="1204"/>
                  </a:lnTo>
                  <a:lnTo>
                    <a:pt x="234" y="1202"/>
                  </a:lnTo>
                  <a:lnTo>
                    <a:pt x="192" y="1194"/>
                  </a:lnTo>
                  <a:lnTo>
                    <a:pt x="176" y="1194"/>
                  </a:lnTo>
                  <a:lnTo>
                    <a:pt x="162" y="1194"/>
                  </a:lnTo>
                  <a:lnTo>
                    <a:pt x="150" y="1194"/>
                  </a:lnTo>
                  <a:lnTo>
                    <a:pt x="140" y="1194"/>
                  </a:lnTo>
                  <a:lnTo>
                    <a:pt x="134" y="1196"/>
                  </a:lnTo>
                  <a:lnTo>
                    <a:pt x="130" y="1198"/>
                  </a:lnTo>
                  <a:lnTo>
                    <a:pt x="128" y="1204"/>
                  </a:lnTo>
                  <a:lnTo>
                    <a:pt x="128" y="1212"/>
                  </a:lnTo>
                  <a:lnTo>
                    <a:pt x="132" y="1226"/>
                  </a:lnTo>
                  <a:lnTo>
                    <a:pt x="134" y="1234"/>
                  </a:lnTo>
                  <a:lnTo>
                    <a:pt x="130" y="1234"/>
                  </a:lnTo>
                  <a:lnTo>
                    <a:pt x="128" y="1234"/>
                  </a:lnTo>
                  <a:lnTo>
                    <a:pt x="128" y="1236"/>
                  </a:lnTo>
                  <a:lnTo>
                    <a:pt x="128" y="1240"/>
                  </a:lnTo>
                  <a:lnTo>
                    <a:pt x="132" y="1246"/>
                  </a:lnTo>
                  <a:lnTo>
                    <a:pt x="134" y="1254"/>
                  </a:lnTo>
                  <a:lnTo>
                    <a:pt x="134" y="1262"/>
                  </a:lnTo>
                  <a:lnTo>
                    <a:pt x="134" y="1264"/>
                  </a:lnTo>
                  <a:lnTo>
                    <a:pt x="134" y="1272"/>
                  </a:lnTo>
                  <a:lnTo>
                    <a:pt x="132" y="1280"/>
                  </a:lnTo>
                  <a:lnTo>
                    <a:pt x="128" y="1286"/>
                  </a:lnTo>
                  <a:lnTo>
                    <a:pt x="128" y="1292"/>
                  </a:lnTo>
                  <a:lnTo>
                    <a:pt x="130" y="1298"/>
                  </a:lnTo>
                  <a:lnTo>
                    <a:pt x="134" y="1304"/>
                  </a:lnTo>
                  <a:lnTo>
                    <a:pt x="134" y="1310"/>
                  </a:lnTo>
                  <a:lnTo>
                    <a:pt x="134" y="1314"/>
                  </a:lnTo>
                  <a:lnTo>
                    <a:pt x="136" y="1316"/>
                  </a:lnTo>
                  <a:lnTo>
                    <a:pt x="138" y="1320"/>
                  </a:lnTo>
                  <a:lnTo>
                    <a:pt x="140" y="1322"/>
                  </a:lnTo>
                  <a:lnTo>
                    <a:pt x="142" y="1322"/>
                  </a:lnTo>
                  <a:lnTo>
                    <a:pt x="146" y="1322"/>
                  </a:lnTo>
                  <a:lnTo>
                    <a:pt x="154" y="1322"/>
                  </a:lnTo>
                  <a:lnTo>
                    <a:pt x="160" y="1322"/>
                  </a:lnTo>
                  <a:lnTo>
                    <a:pt x="164" y="1322"/>
                  </a:lnTo>
                  <a:lnTo>
                    <a:pt x="170" y="1326"/>
                  </a:lnTo>
                  <a:lnTo>
                    <a:pt x="178" y="1334"/>
                  </a:lnTo>
                  <a:lnTo>
                    <a:pt x="184" y="1338"/>
                  </a:lnTo>
                  <a:lnTo>
                    <a:pt x="192" y="1338"/>
                  </a:lnTo>
                  <a:lnTo>
                    <a:pt x="206" y="1334"/>
                  </a:lnTo>
                  <a:lnTo>
                    <a:pt x="220" y="1328"/>
                  </a:lnTo>
                  <a:lnTo>
                    <a:pt x="234" y="1324"/>
                  </a:lnTo>
                  <a:lnTo>
                    <a:pt x="242" y="1320"/>
                  </a:lnTo>
                  <a:lnTo>
                    <a:pt x="246" y="1314"/>
                  </a:lnTo>
                  <a:lnTo>
                    <a:pt x="248" y="1308"/>
                  </a:lnTo>
                  <a:lnTo>
                    <a:pt x="258" y="1296"/>
                  </a:lnTo>
                  <a:lnTo>
                    <a:pt x="266" y="1288"/>
                  </a:lnTo>
                  <a:lnTo>
                    <a:pt x="270" y="1282"/>
                  </a:lnTo>
                  <a:lnTo>
                    <a:pt x="272" y="1276"/>
                  </a:lnTo>
                  <a:lnTo>
                    <a:pt x="274" y="1264"/>
                  </a:lnTo>
                  <a:lnTo>
                    <a:pt x="280" y="1250"/>
                  </a:lnTo>
                  <a:lnTo>
                    <a:pt x="282" y="1244"/>
                  </a:lnTo>
                  <a:lnTo>
                    <a:pt x="288" y="1238"/>
                  </a:lnTo>
                  <a:lnTo>
                    <a:pt x="304" y="1228"/>
                  </a:lnTo>
                  <a:lnTo>
                    <a:pt x="310" y="1224"/>
                  </a:lnTo>
                  <a:lnTo>
                    <a:pt x="316" y="1216"/>
                  </a:lnTo>
                  <a:lnTo>
                    <a:pt x="318" y="1212"/>
                  </a:lnTo>
                  <a:lnTo>
                    <a:pt x="322" y="1206"/>
                  </a:lnTo>
                  <a:lnTo>
                    <a:pt x="326" y="1204"/>
                  </a:lnTo>
                  <a:lnTo>
                    <a:pt x="340" y="1204"/>
                  </a:lnTo>
                  <a:lnTo>
                    <a:pt x="342" y="1204"/>
                  </a:lnTo>
                  <a:lnTo>
                    <a:pt x="350" y="1202"/>
                  </a:lnTo>
                  <a:lnTo>
                    <a:pt x="358" y="1200"/>
                  </a:lnTo>
                  <a:lnTo>
                    <a:pt x="374" y="1188"/>
                  </a:lnTo>
                  <a:lnTo>
                    <a:pt x="380" y="1186"/>
                  </a:lnTo>
                  <a:lnTo>
                    <a:pt x="386" y="1184"/>
                  </a:lnTo>
                  <a:lnTo>
                    <a:pt x="390" y="1182"/>
                  </a:lnTo>
                  <a:lnTo>
                    <a:pt x="396" y="1180"/>
                  </a:lnTo>
                  <a:lnTo>
                    <a:pt x="402" y="1178"/>
                  </a:lnTo>
                  <a:lnTo>
                    <a:pt x="408" y="1178"/>
                  </a:lnTo>
                  <a:lnTo>
                    <a:pt x="412" y="1180"/>
                  </a:lnTo>
                  <a:lnTo>
                    <a:pt x="420" y="1186"/>
                  </a:lnTo>
                  <a:lnTo>
                    <a:pt x="424" y="1192"/>
                  </a:lnTo>
                  <a:lnTo>
                    <a:pt x="436" y="1208"/>
                  </a:lnTo>
                  <a:lnTo>
                    <a:pt x="444" y="1220"/>
                  </a:lnTo>
                  <a:lnTo>
                    <a:pt x="446" y="1226"/>
                  </a:lnTo>
                  <a:lnTo>
                    <a:pt x="450" y="1232"/>
                  </a:lnTo>
                  <a:lnTo>
                    <a:pt x="456" y="1236"/>
                  </a:lnTo>
                  <a:lnTo>
                    <a:pt x="482" y="1250"/>
                  </a:lnTo>
                  <a:lnTo>
                    <a:pt x="488" y="1254"/>
                  </a:lnTo>
                  <a:lnTo>
                    <a:pt x="492" y="1260"/>
                  </a:lnTo>
                  <a:lnTo>
                    <a:pt x="502" y="1274"/>
                  </a:lnTo>
                  <a:lnTo>
                    <a:pt x="506" y="1282"/>
                  </a:lnTo>
                  <a:lnTo>
                    <a:pt x="506" y="1290"/>
                  </a:lnTo>
                  <a:lnTo>
                    <a:pt x="506" y="1304"/>
                  </a:lnTo>
                  <a:lnTo>
                    <a:pt x="506" y="1312"/>
                  </a:lnTo>
                  <a:lnTo>
                    <a:pt x="508" y="1316"/>
                  </a:lnTo>
                  <a:lnTo>
                    <a:pt x="510" y="1316"/>
                  </a:lnTo>
                  <a:lnTo>
                    <a:pt x="512" y="1316"/>
                  </a:lnTo>
                  <a:lnTo>
                    <a:pt x="514" y="1312"/>
                  </a:lnTo>
                  <a:lnTo>
                    <a:pt x="518" y="1302"/>
                  </a:lnTo>
                  <a:lnTo>
                    <a:pt x="522" y="1294"/>
                  </a:lnTo>
                  <a:lnTo>
                    <a:pt x="524" y="1288"/>
                  </a:lnTo>
                  <a:lnTo>
                    <a:pt x="526" y="1282"/>
                  </a:lnTo>
                  <a:lnTo>
                    <a:pt x="528" y="1274"/>
                  </a:lnTo>
                  <a:lnTo>
                    <a:pt x="528" y="1270"/>
                  </a:lnTo>
                  <a:lnTo>
                    <a:pt x="528" y="1268"/>
                  </a:lnTo>
                  <a:lnTo>
                    <a:pt x="530" y="1266"/>
                  </a:lnTo>
                  <a:lnTo>
                    <a:pt x="532" y="1266"/>
                  </a:lnTo>
                  <a:lnTo>
                    <a:pt x="534" y="1266"/>
                  </a:lnTo>
                  <a:lnTo>
                    <a:pt x="540" y="1268"/>
                  </a:lnTo>
                  <a:lnTo>
                    <a:pt x="552" y="1272"/>
                  </a:lnTo>
                  <a:lnTo>
                    <a:pt x="554" y="1272"/>
                  </a:lnTo>
                  <a:lnTo>
                    <a:pt x="554" y="1270"/>
                  </a:lnTo>
                  <a:lnTo>
                    <a:pt x="552" y="1266"/>
                  </a:lnTo>
                  <a:lnTo>
                    <a:pt x="534" y="1248"/>
                  </a:lnTo>
                  <a:lnTo>
                    <a:pt x="520" y="1240"/>
                  </a:lnTo>
                  <a:lnTo>
                    <a:pt x="516" y="1236"/>
                  </a:lnTo>
                  <a:lnTo>
                    <a:pt x="504" y="1228"/>
                  </a:lnTo>
                  <a:lnTo>
                    <a:pt x="494" y="1216"/>
                  </a:lnTo>
                  <a:lnTo>
                    <a:pt x="484" y="1200"/>
                  </a:lnTo>
                  <a:lnTo>
                    <a:pt x="476" y="1188"/>
                  </a:lnTo>
                  <a:lnTo>
                    <a:pt x="472" y="1182"/>
                  </a:lnTo>
                  <a:lnTo>
                    <a:pt x="470" y="1174"/>
                  </a:lnTo>
                  <a:lnTo>
                    <a:pt x="468" y="1166"/>
                  </a:lnTo>
                  <a:lnTo>
                    <a:pt x="468" y="1164"/>
                  </a:lnTo>
                  <a:lnTo>
                    <a:pt x="470" y="1158"/>
                  </a:lnTo>
                  <a:lnTo>
                    <a:pt x="474" y="1156"/>
                  </a:lnTo>
                  <a:lnTo>
                    <a:pt x="478" y="1154"/>
                  </a:lnTo>
                  <a:lnTo>
                    <a:pt x="482" y="1156"/>
                  </a:lnTo>
                  <a:lnTo>
                    <a:pt x="488" y="1156"/>
                  </a:lnTo>
                  <a:lnTo>
                    <a:pt x="496" y="1162"/>
                  </a:lnTo>
                  <a:lnTo>
                    <a:pt x="502" y="1168"/>
                  </a:lnTo>
                  <a:lnTo>
                    <a:pt x="508" y="1176"/>
                  </a:lnTo>
                  <a:lnTo>
                    <a:pt x="510" y="1182"/>
                  </a:lnTo>
                  <a:lnTo>
                    <a:pt x="516" y="1196"/>
                  </a:lnTo>
                  <a:lnTo>
                    <a:pt x="520" y="1204"/>
                  </a:lnTo>
                  <a:lnTo>
                    <a:pt x="524" y="1208"/>
                  </a:lnTo>
                  <a:lnTo>
                    <a:pt x="540" y="1220"/>
                  </a:lnTo>
                  <a:lnTo>
                    <a:pt x="548" y="1224"/>
                  </a:lnTo>
                  <a:lnTo>
                    <a:pt x="552" y="1230"/>
                  </a:lnTo>
                  <a:lnTo>
                    <a:pt x="560" y="1238"/>
                  </a:lnTo>
                  <a:lnTo>
                    <a:pt x="564" y="1244"/>
                  </a:lnTo>
                  <a:lnTo>
                    <a:pt x="566" y="1248"/>
                  </a:lnTo>
                  <a:lnTo>
                    <a:pt x="570" y="1260"/>
                  </a:lnTo>
                  <a:lnTo>
                    <a:pt x="572" y="1266"/>
                  </a:lnTo>
                  <a:lnTo>
                    <a:pt x="576" y="1272"/>
                  </a:lnTo>
                  <a:lnTo>
                    <a:pt x="580" y="1280"/>
                  </a:lnTo>
                  <a:lnTo>
                    <a:pt x="584" y="1286"/>
                  </a:lnTo>
                  <a:lnTo>
                    <a:pt x="588" y="1290"/>
                  </a:lnTo>
                  <a:lnTo>
                    <a:pt x="594" y="1292"/>
                  </a:lnTo>
                  <a:lnTo>
                    <a:pt x="598" y="1292"/>
                  </a:lnTo>
                  <a:lnTo>
                    <a:pt x="602" y="1294"/>
                  </a:lnTo>
                  <a:lnTo>
                    <a:pt x="602" y="1296"/>
                  </a:lnTo>
                  <a:lnTo>
                    <a:pt x="602" y="1298"/>
                  </a:lnTo>
                  <a:lnTo>
                    <a:pt x="598" y="1304"/>
                  </a:lnTo>
                  <a:lnTo>
                    <a:pt x="596" y="1310"/>
                  </a:lnTo>
                  <a:lnTo>
                    <a:pt x="596" y="1314"/>
                  </a:lnTo>
                  <a:lnTo>
                    <a:pt x="598" y="1320"/>
                  </a:lnTo>
                  <a:lnTo>
                    <a:pt x="604" y="1326"/>
                  </a:lnTo>
                  <a:lnTo>
                    <a:pt x="608" y="1328"/>
                  </a:lnTo>
                  <a:lnTo>
                    <a:pt x="616" y="1330"/>
                  </a:lnTo>
                  <a:lnTo>
                    <a:pt x="620" y="1326"/>
                  </a:lnTo>
                  <a:lnTo>
                    <a:pt x="624" y="1322"/>
                  </a:lnTo>
                  <a:lnTo>
                    <a:pt x="626" y="1316"/>
                  </a:lnTo>
                  <a:lnTo>
                    <a:pt x="628" y="1312"/>
                  </a:lnTo>
                  <a:lnTo>
                    <a:pt x="632" y="1308"/>
                  </a:lnTo>
                  <a:lnTo>
                    <a:pt x="638" y="1306"/>
                  </a:lnTo>
                  <a:lnTo>
                    <a:pt x="640" y="1304"/>
                  </a:lnTo>
                  <a:lnTo>
                    <a:pt x="642" y="1302"/>
                  </a:lnTo>
                  <a:lnTo>
                    <a:pt x="640" y="1300"/>
                  </a:lnTo>
                  <a:lnTo>
                    <a:pt x="640" y="1296"/>
                  </a:lnTo>
                  <a:lnTo>
                    <a:pt x="632" y="1288"/>
                  </a:lnTo>
                  <a:lnTo>
                    <a:pt x="628" y="1282"/>
                  </a:lnTo>
                  <a:lnTo>
                    <a:pt x="626" y="1278"/>
                  </a:lnTo>
                  <a:lnTo>
                    <a:pt x="624" y="1272"/>
                  </a:lnTo>
                  <a:lnTo>
                    <a:pt x="620" y="1268"/>
                  </a:lnTo>
                  <a:lnTo>
                    <a:pt x="620" y="1266"/>
                  </a:lnTo>
                  <a:lnTo>
                    <a:pt x="620" y="1264"/>
                  </a:lnTo>
                  <a:lnTo>
                    <a:pt x="624" y="1260"/>
                  </a:lnTo>
                  <a:lnTo>
                    <a:pt x="638" y="1256"/>
                  </a:lnTo>
                  <a:lnTo>
                    <a:pt x="652" y="1254"/>
                  </a:lnTo>
                  <a:lnTo>
                    <a:pt x="656" y="1254"/>
                  </a:lnTo>
                  <a:lnTo>
                    <a:pt x="664" y="1254"/>
                  </a:lnTo>
                  <a:lnTo>
                    <a:pt x="668" y="1260"/>
                  </a:lnTo>
                  <a:lnTo>
                    <a:pt x="670" y="1266"/>
                  </a:lnTo>
                  <a:lnTo>
                    <a:pt x="674" y="1272"/>
                  </a:lnTo>
                  <a:lnTo>
                    <a:pt x="678" y="1280"/>
                  </a:lnTo>
                  <a:lnTo>
                    <a:pt x="680" y="1284"/>
                  </a:lnTo>
                  <a:lnTo>
                    <a:pt x="688" y="1300"/>
                  </a:lnTo>
                  <a:lnTo>
                    <a:pt x="690" y="1304"/>
                  </a:lnTo>
                  <a:lnTo>
                    <a:pt x="698" y="1318"/>
                  </a:lnTo>
                  <a:lnTo>
                    <a:pt x="700" y="1324"/>
                  </a:lnTo>
                  <a:lnTo>
                    <a:pt x="704" y="1328"/>
                  </a:lnTo>
                  <a:lnTo>
                    <a:pt x="712" y="1330"/>
                  </a:lnTo>
                  <a:lnTo>
                    <a:pt x="734" y="1330"/>
                  </a:lnTo>
                  <a:lnTo>
                    <a:pt x="748" y="1330"/>
                  </a:lnTo>
                  <a:lnTo>
                    <a:pt x="760" y="1334"/>
                  </a:lnTo>
                  <a:lnTo>
                    <a:pt x="774" y="1338"/>
                  </a:lnTo>
                  <a:lnTo>
                    <a:pt x="782" y="1338"/>
                  </a:lnTo>
                  <a:lnTo>
                    <a:pt x="788" y="1338"/>
                  </a:lnTo>
                  <a:lnTo>
                    <a:pt x="794" y="1334"/>
                  </a:lnTo>
                  <a:lnTo>
                    <a:pt x="802" y="1332"/>
                  </a:lnTo>
                  <a:lnTo>
                    <a:pt x="808" y="1334"/>
                  </a:lnTo>
                  <a:lnTo>
                    <a:pt x="814" y="1338"/>
                  </a:lnTo>
                  <a:lnTo>
                    <a:pt x="820" y="1340"/>
                  </a:lnTo>
                  <a:lnTo>
                    <a:pt x="824" y="1348"/>
                  </a:lnTo>
                  <a:lnTo>
                    <a:pt x="826" y="1354"/>
                  </a:lnTo>
                  <a:lnTo>
                    <a:pt x="828" y="1360"/>
                  </a:lnTo>
                  <a:lnTo>
                    <a:pt x="828" y="1368"/>
                  </a:lnTo>
                  <a:lnTo>
                    <a:pt x="814" y="1402"/>
                  </a:lnTo>
                  <a:lnTo>
                    <a:pt x="810" y="1408"/>
                  </a:lnTo>
                  <a:lnTo>
                    <a:pt x="806" y="1410"/>
                  </a:lnTo>
                  <a:lnTo>
                    <a:pt x="802" y="1412"/>
                  </a:lnTo>
                  <a:lnTo>
                    <a:pt x="798" y="1416"/>
                  </a:lnTo>
                  <a:lnTo>
                    <a:pt x="796" y="1422"/>
                  </a:lnTo>
                  <a:lnTo>
                    <a:pt x="792" y="1428"/>
                  </a:lnTo>
                  <a:lnTo>
                    <a:pt x="786" y="1434"/>
                  </a:lnTo>
                  <a:lnTo>
                    <a:pt x="780" y="1438"/>
                  </a:lnTo>
                  <a:lnTo>
                    <a:pt x="774" y="1438"/>
                  </a:lnTo>
                  <a:lnTo>
                    <a:pt x="760" y="1438"/>
                  </a:lnTo>
                  <a:lnTo>
                    <a:pt x="754" y="1438"/>
                  </a:lnTo>
                  <a:lnTo>
                    <a:pt x="748" y="1434"/>
                  </a:lnTo>
                  <a:lnTo>
                    <a:pt x="742" y="1430"/>
                  </a:lnTo>
                  <a:lnTo>
                    <a:pt x="734" y="1430"/>
                  </a:lnTo>
                  <a:lnTo>
                    <a:pt x="712" y="1436"/>
                  </a:lnTo>
                  <a:lnTo>
                    <a:pt x="704" y="1438"/>
                  </a:lnTo>
                  <a:lnTo>
                    <a:pt x="696" y="1436"/>
                  </a:lnTo>
                  <a:lnTo>
                    <a:pt x="682" y="1432"/>
                  </a:lnTo>
                  <a:lnTo>
                    <a:pt x="666" y="1428"/>
                  </a:lnTo>
                  <a:lnTo>
                    <a:pt x="662" y="1428"/>
                  </a:lnTo>
                  <a:lnTo>
                    <a:pt x="656" y="1428"/>
                  </a:lnTo>
                  <a:lnTo>
                    <a:pt x="650" y="1424"/>
                  </a:lnTo>
                  <a:lnTo>
                    <a:pt x="638" y="1416"/>
                  </a:lnTo>
                  <a:lnTo>
                    <a:pt x="632" y="1412"/>
                  </a:lnTo>
                  <a:lnTo>
                    <a:pt x="626" y="1410"/>
                  </a:lnTo>
                  <a:lnTo>
                    <a:pt x="618" y="1410"/>
                  </a:lnTo>
                  <a:lnTo>
                    <a:pt x="614" y="1410"/>
                  </a:lnTo>
                  <a:lnTo>
                    <a:pt x="598" y="1412"/>
                  </a:lnTo>
                  <a:lnTo>
                    <a:pt x="584" y="1416"/>
                  </a:lnTo>
                  <a:lnTo>
                    <a:pt x="578" y="1420"/>
                  </a:lnTo>
                  <a:lnTo>
                    <a:pt x="576" y="1428"/>
                  </a:lnTo>
                  <a:lnTo>
                    <a:pt x="576" y="1430"/>
                  </a:lnTo>
                  <a:lnTo>
                    <a:pt x="574" y="1438"/>
                  </a:lnTo>
                  <a:lnTo>
                    <a:pt x="570" y="1442"/>
                  </a:lnTo>
                  <a:lnTo>
                    <a:pt x="554" y="1446"/>
                  </a:lnTo>
                  <a:lnTo>
                    <a:pt x="548" y="1446"/>
                  </a:lnTo>
                  <a:lnTo>
                    <a:pt x="542" y="1442"/>
                  </a:lnTo>
                  <a:lnTo>
                    <a:pt x="534" y="1434"/>
                  </a:lnTo>
                  <a:lnTo>
                    <a:pt x="522" y="1424"/>
                  </a:lnTo>
                  <a:lnTo>
                    <a:pt x="512" y="1414"/>
                  </a:lnTo>
                  <a:lnTo>
                    <a:pt x="508" y="1410"/>
                  </a:lnTo>
                  <a:lnTo>
                    <a:pt x="500" y="1410"/>
                  </a:lnTo>
                  <a:lnTo>
                    <a:pt x="476" y="1410"/>
                  </a:lnTo>
                  <a:lnTo>
                    <a:pt x="470" y="1408"/>
                  </a:lnTo>
                  <a:lnTo>
                    <a:pt x="462" y="1406"/>
                  </a:lnTo>
                  <a:lnTo>
                    <a:pt x="456" y="1404"/>
                  </a:lnTo>
                  <a:lnTo>
                    <a:pt x="442" y="1396"/>
                  </a:lnTo>
                  <a:lnTo>
                    <a:pt x="436" y="1394"/>
                  </a:lnTo>
                  <a:lnTo>
                    <a:pt x="424" y="1386"/>
                  </a:lnTo>
                  <a:lnTo>
                    <a:pt x="422" y="1380"/>
                  </a:lnTo>
                  <a:lnTo>
                    <a:pt x="424" y="1374"/>
                  </a:lnTo>
                  <a:lnTo>
                    <a:pt x="434" y="1358"/>
                  </a:lnTo>
                  <a:lnTo>
                    <a:pt x="436" y="1350"/>
                  </a:lnTo>
                  <a:lnTo>
                    <a:pt x="436" y="1344"/>
                  </a:lnTo>
                  <a:lnTo>
                    <a:pt x="434" y="1338"/>
                  </a:lnTo>
                  <a:lnTo>
                    <a:pt x="428" y="1332"/>
                  </a:lnTo>
                  <a:lnTo>
                    <a:pt x="422" y="1328"/>
                  </a:lnTo>
                  <a:lnTo>
                    <a:pt x="418" y="1326"/>
                  </a:lnTo>
                  <a:lnTo>
                    <a:pt x="406" y="1322"/>
                  </a:lnTo>
                  <a:lnTo>
                    <a:pt x="402" y="1322"/>
                  </a:lnTo>
                  <a:lnTo>
                    <a:pt x="400" y="1324"/>
                  </a:lnTo>
                  <a:lnTo>
                    <a:pt x="400" y="1328"/>
                  </a:lnTo>
                  <a:lnTo>
                    <a:pt x="400" y="1324"/>
                  </a:lnTo>
                  <a:lnTo>
                    <a:pt x="398" y="1324"/>
                  </a:lnTo>
                  <a:lnTo>
                    <a:pt x="396" y="1326"/>
                  </a:lnTo>
                  <a:lnTo>
                    <a:pt x="390" y="1330"/>
                  </a:lnTo>
                  <a:lnTo>
                    <a:pt x="382" y="1332"/>
                  </a:lnTo>
                  <a:lnTo>
                    <a:pt x="378" y="1332"/>
                  </a:lnTo>
                  <a:lnTo>
                    <a:pt x="362" y="1332"/>
                  </a:lnTo>
                  <a:lnTo>
                    <a:pt x="320" y="1332"/>
                  </a:lnTo>
                  <a:lnTo>
                    <a:pt x="312" y="1332"/>
                  </a:lnTo>
                  <a:lnTo>
                    <a:pt x="304" y="1334"/>
                  </a:lnTo>
                  <a:lnTo>
                    <a:pt x="270" y="1348"/>
                  </a:lnTo>
                  <a:lnTo>
                    <a:pt x="254" y="1354"/>
                  </a:lnTo>
                  <a:lnTo>
                    <a:pt x="250" y="1358"/>
                  </a:lnTo>
                  <a:lnTo>
                    <a:pt x="244" y="1360"/>
                  </a:lnTo>
                  <a:lnTo>
                    <a:pt x="242" y="1362"/>
                  </a:lnTo>
                  <a:lnTo>
                    <a:pt x="242" y="1364"/>
                  </a:lnTo>
                  <a:lnTo>
                    <a:pt x="242" y="1362"/>
                  </a:lnTo>
                  <a:lnTo>
                    <a:pt x="240" y="1362"/>
                  </a:lnTo>
                  <a:lnTo>
                    <a:pt x="238" y="1360"/>
                  </a:lnTo>
                  <a:lnTo>
                    <a:pt x="224" y="1360"/>
                  </a:lnTo>
                  <a:lnTo>
                    <a:pt x="220" y="1360"/>
                  </a:lnTo>
                  <a:lnTo>
                    <a:pt x="208" y="1360"/>
                  </a:lnTo>
                  <a:lnTo>
                    <a:pt x="196" y="1356"/>
                  </a:lnTo>
                  <a:lnTo>
                    <a:pt x="190" y="1354"/>
                  </a:lnTo>
                  <a:lnTo>
                    <a:pt x="188" y="1354"/>
                  </a:lnTo>
                  <a:lnTo>
                    <a:pt x="184" y="1354"/>
                  </a:lnTo>
                  <a:lnTo>
                    <a:pt x="182" y="1356"/>
                  </a:lnTo>
                  <a:lnTo>
                    <a:pt x="180" y="1358"/>
                  </a:lnTo>
                  <a:lnTo>
                    <a:pt x="168" y="1374"/>
                  </a:lnTo>
                  <a:lnTo>
                    <a:pt x="158" y="1386"/>
                  </a:lnTo>
                  <a:lnTo>
                    <a:pt x="150" y="1394"/>
                  </a:lnTo>
                  <a:lnTo>
                    <a:pt x="140" y="1406"/>
                  </a:lnTo>
                  <a:lnTo>
                    <a:pt x="130" y="1422"/>
                  </a:lnTo>
                  <a:lnTo>
                    <a:pt x="122" y="1436"/>
                  </a:lnTo>
                  <a:lnTo>
                    <a:pt x="116" y="1460"/>
                  </a:lnTo>
                  <a:lnTo>
                    <a:pt x="114" y="1466"/>
                  </a:lnTo>
                  <a:lnTo>
                    <a:pt x="108" y="1472"/>
                  </a:lnTo>
                  <a:lnTo>
                    <a:pt x="82" y="1484"/>
                  </a:lnTo>
                  <a:lnTo>
                    <a:pt x="70" y="1492"/>
                  </a:lnTo>
                  <a:lnTo>
                    <a:pt x="66" y="1498"/>
                  </a:lnTo>
                  <a:lnTo>
                    <a:pt x="62" y="1502"/>
                  </a:lnTo>
                  <a:lnTo>
                    <a:pt x="52" y="1514"/>
                  </a:lnTo>
                  <a:lnTo>
                    <a:pt x="32" y="1550"/>
                  </a:lnTo>
                  <a:lnTo>
                    <a:pt x="24" y="1564"/>
                  </a:lnTo>
                  <a:lnTo>
                    <a:pt x="12" y="1598"/>
                  </a:lnTo>
                  <a:lnTo>
                    <a:pt x="8" y="1606"/>
                  </a:lnTo>
                  <a:lnTo>
                    <a:pt x="10" y="1614"/>
                  </a:lnTo>
                  <a:lnTo>
                    <a:pt x="16" y="1626"/>
                  </a:lnTo>
                  <a:lnTo>
                    <a:pt x="18" y="1642"/>
                  </a:lnTo>
                  <a:lnTo>
                    <a:pt x="18" y="1666"/>
                  </a:lnTo>
                  <a:lnTo>
                    <a:pt x="16" y="1672"/>
                  </a:lnTo>
                  <a:lnTo>
                    <a:pt x="12" y="1678"/>
                  </a:lnTo>
                  <a:lnTo>
                    <a:pt x="8" y="1684"/>
                  </a:lnTo>
                  <a:lnTo>
                    <a:pt x="6" y="1692"/>
                  </a:lnTo>
                  <a:lnTo>
                    <a:pt x="0" y="1706"/>
                  </a:lnTo>
                  <a:lnTo>
                    <a:pt x="0" y="1712"/>
                  </a:lnTo>
                  <a:lnTo>
                    <a:pt x="0" y="1720"/>
                  </a:lnTo>
                  <a:lnTo>
                    <a:pt x="6" y="1744"/>
                  </a:lnTo>
                  <a:lnTo>
                    <a:pt x="8" y="1750"/>
                  </a:lnTo>
                  <a:lnTo>
                    <a:pt x="12" y="1752"/>
                  </a:lnTo>
                  <a:lnTo>
                    <a:pt x="18" y="1752"/>
                  </a:lnTo>
                  <a:lnTo>
                    <a:pt x="20" y="1752"/>
                  </a:lnTo>
                  <a:lnTo>
                    <a:pt x="18" y="1752"/>
                  </a:lnTo>
                  <a:lnTo>
                    <a:pt x="20" y="1760"/>
                  </a:lnTo>
                  <a:lnTo>
                    <a:pt x="24" y="1764"/>
                  </a:lnTo>
                  <a:lnTo>
                    <a:pt x="26" y="1768"/>
                  </a:lnTo>
                  <a:lnTo>
                    <a:pt x="30" y="1770"/>
                  </a:lnTo>
                  <a:lnTo>
                    <a:pt x="32" y="1768"/>
                  </a:lnTo>
                  <a:lnTo>
                    <a:pt x="30" y="1770"/>
                  </a:lnTo>
                  <a:lnTo>
                    <a:pt x="30" y="1772"/>
                  </a:lnTo>
                  <a:lnTo>
                    <a:pt x="32" y="1772"/>
                  </a:lnTo>
                  <a:lnTo>
                    <a:pt x="36" y="1774"/>
                  </a:lnTo>
                  <a:lnTo>
                    <a:pt x="40" y="1778"/>
                  </a:lnTo>
                  <a:lnTo>
                    <a:pt x="52" y="1804"/>
                  </a:lnTo>
                  <a:lnTo>
                    <a:pt x="56" y="1810"/>
                  </a:lnTo>
                  <a:lnTo>
                    <a:pt x="60" y="1816"/>
                  </a:lnTo>
                  <a:lnTo>
                    <a:pt x="72" y="1824"/>
                  </a:lnTo>
                  <a:lnTo>
                    <a:pt x="84" y="1832"/>
                  </a:lnTo>
                  <a:lnTo>
                    <a:pt x="94" y="1838"/>
                  </a:lnTo>
                  <a:lnTo>
                    <a:pt x="102" y="1844"/>
                  </a:lnTo>
                  <a:lnTo>
                    <a:pt x="128" y="1864"/>
                  </a:lnTo>
                  <a:lnTo>
                    <a:pt x="136" y="1868"/>
                  </a:lnTo>
                  <a:lnTo>
                    <a:pt x="142" y="1870"/>
                  </a:lnTo>
                  <a:lnTo>
                    <a:pt x="146" y="1870"/>
                  </a:lnTo>
                  <a:lnTo>
                    <a:pt x="152" y="1868"/>
                  </a:lnTo>
                  <a:lnTo>
                    <a:pt x="154" y="1868"/>
                  </a:lnTo>
                  <a:lnTo>
                    <a:pt x="154" y="1866"/>
                  </a:lnTo>
                  <a:lnTo>
                    <a:pt x="154" y="1868"/>
                  </a:lnTo>
                  <a:lnTo>
                    <a:pt x="158" y="1868"/>
                  </a:lnTo>
                  <a:lnTo>
                    <a:pt x="162" y="1870"/>
                  </a:lnTo>
                  <a:lnTo>
                    <a:pt x="166" y="1870"/>
                  </a:lnTo>
                  <a:lnTo>
                    <a:pt x="182" y="1868"/>
                  </a:lnTo>
                  <a:lnTo>
                    <a:pt x="206" y="1862"/>
                  </a:lnTo>
                  <a:lnTo>
                    <a:pt x="218" y="1860"/>
                  </a:lnTo>
                  <a:lnTo>
                    <a:pt x="224" y="1860"/>
                  </a:lnTo>
                  <a:lnTo>
                    <a:pt x="232" y="1860"/>
                  </a:lnTo>
                  <a:lnTo>
                    <a:pt x="244" y="1860"/>
                  </a:lnTo>
                  <a:lnTo>
                    <a:pt x="260" y="1856"/>
                  </a:lnTo>
                  <a:lnTo>
                    <a:pt x="274" y="1852"/>
                  </a:lnTo>
                  <a:lnTo>
                    <a:pt x="282" y="1850"/>
                  </a:lnTo>
                  <a:lnTo>
                    <a:pt x="288" y="1844"/>
                  </a:lnTo>
                  <a:lnTo>
                    <a:pt x="294" y="1842"/>
                  </a:lnTo>
                  <a:lnTo>
                    <a:pt x="300" y="1838"/>
                  </a:lnTo>
                  <a:lnTo>
                    <a:pt x="306" y="1838"/>
                  </a:lnTo>
                  <a:lnTo>
                    <a:pt x="312" y="1840"/>
                  </a:lnTo>
                  <a:lnTo>
                    <a:pt x="320" y="1840"/>
                  </a:lnTo>
                  <a:lnTo>
                    <a:pt x="322" y="1840"/>
                  </a:lnTo>
                  <a:lnTo>
                    <a:pt x="330" y="1842"/>
                  </a:lnTo>
                  <a:lnTo>
                    <a:pt x="334" y="1846"/>
                  </a:lnTo>
                  <a:lnTo>
                    <a:pt x="346" y="1862"/>
                  </a:lnTo>
                  <a:lnTo>
                    <a:pt x="352" y="1868"/>
                  </a:lnTo>
                  <a:lnTo>
                    <a:pt x="358" y="1870"/>
                  </a:lnTo>
                  <a:lnTo>
                    <a:pt x="362" y="1870"/>
                  </a:lnTo>
                  <a:lnTo>
                    <a:pt x="370" y="1870"/>
                  </a:lnTo>
                  <a:lnTo>
                    <a:pt x="378" y="1874"/>
                  </a:lnTo>
                  <a:lnTo>
                    <a:pt x="384" y="1876"/>
                  </a:lnTo>
                  <a:lnTo>
                    <a:pt x="388" y="1878"/>
                  </a:lnTo>
                  <a:lnTo>
                    <a:pt x="392" y="1878"/>
                  </a:lnTo>
                  <a:lnTo>
                    <a:pt x="392" y="1876"/>
                  </a:lnTo>
                  <a:lnTo>
                    <a:pt x="392" y="1878"/>
                  </a:lnTo>
                  <a:lnTo>
                    <a:pt x="394" y="1878"/>
                  </a:lnTo>
                  <a:lnTo>
                    <a:pt x="398" y="1878"/>
                  </a:lnTo>
                  <a:lnTo>
                    <a:pt x="404" y="1880"/>
                  </a:lnTo>
                  <a:lnTo>
                    <a:pt x="408" y="1884"/>
                  </a:lnTo>
                  <a:lnTo>
                    <a:pt x="410" y="1890"/>
                  </a:lnTo>
                  <a:lnTo>
                    <a:pt x="410" y="1896"/>
                  </a:lnTo>
                  <a:lnTo>
                    <a:pt x="410" y="1900"/>
                  </a:lnTo>
                  <a:lnTo>
                    <a:pt x="410" y="1908"/>
                  </a:lnTo>
                  <a:lnTo>
                    <a:pt x="410" y="1916"/>
                  </a:lnTo>
                  <a:lnTo>
                    <a:pt x="410" y="1920"/>
                  </a:lnTo>
                  <a:lnTo>
                    <a:pt x="410" y="1936"/>
                  </a:lnTo>
                  <a:lnTo>
                    <a:pt x="410" y="1950"/>
                  </a:lnTo>
                  <a:lnTo>
                    <a:pt x="412" y="1956"/>
                  </a:lnTo>
                  <a:lnTo>
                    <a:pt x="414" y="1964"/>
                  </a:lnTo>
                  <a:lnTo>
                    <a:pt x="434" y="1990"/>
                  </a:lnTo>
                  <a:lnTo>
                    <a:pt x="438" y="1994"/>
                  </a:lnTo>
                  <a:lnTo>
                    <a:pt x="440" y="1994"/>
                  </a:lnTo>
                  <a:lnTo>
                    <a:pt x="442" y="1994"/>
                  </a:lnTo>
                  <a:lnTo>
                    <a:pt x="440" y="1996"/>
                  </a:lnTo>
                  <a:lnTo>
                    <a:pt x="440" y="1998"/>
                  </a:lnTo>
                  <a:lnTo>
                    <a:pt x="444" y="2002"/>
                  </a:lnTo>
                  <a:lnTo>
                    <a:pt x="452" y="2014"/>
                  </a:lnTo>
                  <a:lnTo>
                    <a:pt x="456" y="2020"/>
                  </a:lnTo>
                  <a:lnTo>
                    <a:pt x="458" y="2026"/>
                  </a:lnTo>
                  <a:lnTo>
                    <a:pt x="458" y="2034"/>
                  </a:lnTo>
                  <a:lnTo>
                    <a:pt x="458" y="2038"/>
                  </a:lnTo>
                  <a:lnTo>
                    <a:pt x="458" y="2046"/>
                  </a:lnTo>
                  <a:lnTo>
                    <a:pt x="460" y="2054"/>
                  </a:lnTo>
                  <a:lnTo>
                    <a:pt x="468" y="2096"/>
                  </a:lnTo>
                  <a:lnTo>
                    <a:pt x="472" y="2112"/>
                  </a:lnTo>
                  <a:lnTo>
                    <a:pt x="476" y="2124"/>
                  </a:lnTo>
                  <a:lnTo>
                    <a:pt x="478" y="2134"/>
                  </a:lnTo>
                  <a:lnTo>
                    <a:pt x="472" y="2144"/>
                  </a:lnTo>
                  <a:lnTo>
                    <a:pt x="462" y="2166"/>
                  </a:lnTo>
                  <a:lnTo>
                    <a:pt x="460" y="2172"/>
                  </a:lnTo>
                  <a:lnTo>
                    <a:pt x="458" y="2180"/>
                  </a:lnTo>
                  <a:lnTo>
                    <a:pt x="458" y="2204"/>
                  </a:lnTo>
                  <a:lnTo>
                    <a:pt x="460" y="2212"/>
                  </a:lnTo>
                  <a:lnTo>
                    <a:pt x="460" y="2210"/>
                  </a:lnTo>
                  <a:lnTo>
                    <a:pt x="460" y="2212"/>
                  </a:lnTo>
                  <a:lnTo>
                    <a:pt x="456" y="2220"/>
                  </a:lnTo>
                  <a:lnTo>
                    <a:pt x="452" y="2234"/>
                  </a:lnTo>
                  <a:lnTo>
                    <a:pt x="450" y="2242"/>
                  </a:lnTo>
                  <a:lnTo>
                    <a:pt x="452" y="2248"/>
                  </a:lnTo>
                  <a:lnTo>
                    <a:pt x="484" y="2302"/>
                  </a:lnTo>
                  <a:lnTo>
                    <a:pt x="488" y="2308"/>
                  </a:lnTo>
                  <a:lnTo>
                    <a:pt x="488" y="2314"/>
                  </a:lnTo>
                  <a:lnTo>
                    <a:pt x="490" y="2328"/>
                  </a:lnTo>
                  <a:lnTo>
                    <a:pt x="496" y="2380"/>
                  </a:lnTo>
                  <a:lnTo>
                    <a:pt x="500" y="2386"/>
                  </a:lnTo>
                  <a:lnTo>
                    <a:pt x="504" y="2392"/>
                  </a:lnTo>
                  <a:lnTo>
                    <a:pt x="520" y="2402"/>
                  </a:lnTo>
                  <a:lnTo>
                    <a:pt x="528" y="2406"/>
                  </a:lnTo>
                  <a:lnTo>
                    <a:pt x="528" y="2404"/>
                  </a:lnTo>
                  <a:lnTo>
                    <a:pt x="528" y="2406"/>
                  </a:lnTo>
                  <a:lnTo>
                    <a:pt x="532" y="2414"/>
                  </a:lnTo>
                  <a:lnTo>
                    <a:pt x="534" y="2420"/>
                  </a:lnTo>
                  <a:lnTo>
                    <a:pt x="540" y="2434"/>
                  </a:lnTo>
                  <a:lnTo>
                    <a:pt x="546" y="2458"/>
                  </a:lnTo>
                  <a:lnTo>
                    <a:pt x="548" y="2474"/>
                  </a:lnTo>
                  <a:lnTo>
                    <a:pt x="548" y="2478"/>
                  </a:lnTo>
                  <a:lnTo>
                    <a:pt x="548" y="2486"/>
                  </a:lnTo>
                  <a:lnTo>
                    <a:pt x="552" y="2492"/>
                  </a:lnTo>
                  <a:lnTo>
                    <a:pt x="562" y="2508"/>
                  </a:lnTo>
                  <a:lnTo>
                    <a:pt x="568" y="2512"/>
                  </a:lnTo>
                  <a:lnTo>
                    <a:pt x="574" y="2514"/>
                  </a:lnTo>
                  <a:lnTo>
                    <a:pt x="598" y="2508"/>
                  </a:lnTo>
                  <a:lnTo>
                    <a:pt x="614" y="2504"/>
                  </a:lnTo>
                  <a:lnTo>
                    <a:pt x="638" y="2498"/>
                  </a:lnTo>
                  <a:lnTo>
                    <a:pt x="654" y="2496"/>
                  </a:lnTo>
                  <a:lnTo>
                    <a:pt x="676" y="2496"/>
                  </a:lnTo>
                  <a:lnTo>
                    <a:pt x="684" y="2494"/>
                  </a:lnTo>
                  <a:lnTo>
                    <a:pt x="690" y="2490"/>
                  </a:lnTo>
                  <a:lnTo>
                    <a:pt x="748" y="2424"/>
                  </a:lnTo>
                  <a:lnTo>
                    <a:pt x="756" y="2410"/>
                  </a:lnTo>
                  <a:lnTo>
                    <a:pt x="770" y="2376"/>
                  </a:lnTo>
                  <a:lnTo>
                    <a:pt x="770" y="2370"/>
                  </a:lnTo>
                  <a:lnTo>
                    <a:pt x="770" y="2368"/>
                  </a:lnTo>
                  <a:lnTo>
                    <a:pt x="768" y="2368"/>
                  </a:lnTo>
                  <a:lnTo>
                    <a:pt x="770" y="2368"/>
                  </a:lnTo>
                  <a:lnTo>
                    <a:pt x="772" y="2366"/>
                  </a:lnTo>
                  <a:lnTo>
                    <a:pt x="772" y="2364"/>
                  </a:lnTo>
                  <a:lnTo>
                    <a:pt x="774" y="2358"/>
                  </a:lnTo>
                  <a:lnTo>
                    <a:pt x="778" y="2354"/>
                  </a:lnTo>
                  <a:lnTo>
                    <a:pt x="806" y="2334"/>
                  </a:lnTo>
                  <a:lnTo>
                    <a:pt x="810" y="2328"/>
                  </a:lnTo>
                  <a:lnTo>
                    <a:pt x="814" y="2322"/>
                  </a:lnTo>
                  <a:lnTo>
                    <a:pt x="818" y="2308"/>
                  </a:lnTo>
                  <a:lnTo>
                    <a:pt x="820" y="2300"/>
                  </a:lnTo>
                  <a:lnTo>
                    <a:pt x="820" y="2292"/>
                  </a:lnTo>
                  <a:lnTo>
                    <a:pt x="814" y="2268"/>
                  </a:lnTo>
                  <a:lnTo>
                    <a:pt x="814" y="2260"/>
                  </a:lnTo>
                  <a:lnTo>
                    <a:pt x="816" y="2254"/>
                  </a:lnTo>
                  <a:lnTo>
                    <a:pt x="826" y="2238"/>
                  </a:lnTo>
                  <a:lnTo>
                    <a:pt x="832" y="2232"/>
                  </a:lnTo>
                  <a:lnTo>
                    <a:pt x="838" y="2228"/>
                  </a:lnTo>
                  <a:lnTo>
                    <a:pt x="874" y="2206"/>
                  </a:lnTo>
                  <a:lnTo>
                    <a:pt x="880" y="2202"/>
                  </a:lnTo>
                  <a:lnTo>
                    <a:pt x="884" y="2194"/>
                  </a:lnTo>
                  <a:lnTo>
                    <a:pt x="886" y="2190"/>
                  </a:lnTo>
                  <a:lnTo>
                    <a:pt x="894" y="2176"/>
                  </a:lnTo>
                  <a:lnTo>
                    <a:pt x="896" y="2170"/>
                  </a:lnTo>
                  <a:lnTo>
                    <a:pt x="898" y="2162"/>
                  </a:lnTo>
                  <a:lnTo>
                    <a:pt x="898" y="2156"/>
                  </a:lnTo>
                  <a:lnTo>
                    <a:pt x="892" y="2132"/>
                  </a:lnTo>
                  <a:lnTo>
                    <a:pt x="890" y="2116"/>
                  </a:lnTo>
                  <a:lnTo>
                    <a:pt x="890" y="2112"/>
                  </a:lnTo>
                  <a:lnTo>
                    <a:pt x="890" y="2108"/>
                  </a:lnTo>
                  <a:lnTo>
                    <a:pt x="888" y="2106"/>
                  </a:lnTo>
                  <a:lnTo>
                    <a:pt x="886" y="2108"/>
                  </a:lnTo>
                  <a:lnTo>
                    <a:pt x="888" y="2106"/>
                  </a:lnTo>
                  <a:lnTo>
                    <a:pt x="888" y="2102"/>
                  </a:lnTo>
                  <a:lnTo>
                    <a:pt x="886" y="2098"/>
                  </a:lnTo>
                  <a:lnTo>
                    <a:pt x="882" y="2094"/>
                  </a:lnTo>
                  <a:lnTo>
                    <a:pt x="880" y="2086"/>
                  </a:lnTo>
                  <a:lnTo>
                    <a:pt x="880" y="2054"/>
                  </a:lnTo>
                  <a:lnTo>
                    <a:pt x="880" y="2046"/>
                  </a:lnTo>
                  <a:lnTo>
                    <a:pt x="876" y="2038"/>
                  </a:lnTo>
                  <a:lnTo>
                    <a:pt x="874" y="2032"/>
                  </a:lnTo>
                  <a:lnTo>
                    <a:pt x="872" y="2026"/>
                  </a:lnTo>
                  <a:lnTo>
                    <a:pt x="876" y="2020"/>
                  </a:lnTo>
                  <a:lnTo>
                    <a:pt x="880" y="2016"/>
                  </a:lnTo>
                  <a:lnTo>
                    <a:pt x="880" y="2012"/>
                  </a:lnTo>
                  <a:lnTo>
                    <a:pt x="882" y="2006"/>
                  </a:lnTo>
                  <a:lnTo>
                    <a:pt x="884" y="2000"/>
                  </a:lnTo>
                  <a:lnTo>
                    <a:pt x="894" y="1984"/>
                  </a:lnTo>
                  <a:lnTo>
                    <a:pt x="900" y="1978"/>
                  </a:lnTo>
                  <a:lnTo>
                    <a:pt x="906" y="1974"/>
                  </a:lnTo>
                  <a:lnTo>
                    <a:pt x="912" y="1970"/>
                  </a:lnTo>
                  <a:lnTo>
                    <a:pt x="918" y="1968"/>
                  </a:lnTo>
                  <a:lnTo>
                    <a:pt x="922" y="1960"/>
                  </a:lnTo>
                  <a:lnTo>
                    <a:pt x="934" y="1936"/>
                  </a:lnTo>
                  <a:lnTo>
                    <a:pt x="940" y="1930"/>
                  </a:lnTo>
                  <a:lnTo>
                    <a:pt x="946" y="1924"/>
                  </a:lnTo>
                  <a:lnTo>
                    <a:pt x="970" y="1912"/>
                  </a:lnTo>
                  <a:lnTo>
                    <a:pt x="984" y="1902"/>
                  </a:lnTo>
                  <a:lnTo>
                    <a:pt x="1012" y="1874"/>
                  </a:lnTo>
                  <a:lnTo>
                    <a:pt x="1016" y="1868"/>
                  </a:lnTo>
                  <a:lnTo>
                    <a:pt x="1020" y="1862"/>
                  </a:lnTo>
                  <a:lnTo>
                    <a:pt x="1044" y="1808"/>
                  </a:lnTo>
                  <a:lnTo>
                    <a:pt x="1048" y="1792"/>
                  </a:lnTo>
                  <a:lnTo>
                    <a:pt x="1054" y="1770"/>
                  </a:lnTo>
                  <a:lnTo>
                    <a:pt x="1054" y="1766"/>
                  </a:lnTo>
                  <a:lnTo>
                    <a:pt x="1054" y="1764"/>
                  </a:lnTo>
                  <a:lnTo>
                    <a:pt x="1050" y="1764"/>
                  </a:lnTo>
                  <a:lnTo>
                    <a:pt x="1048" y="1764"/>
                  </a:lnTo>
                  <a:lnTo>
                    <a:pt x="976" y="1780"/>
                  </a:lnTo>
                  <a:lnTo>
                    <a:pt x="968" y="1780"/>
                  </a:lnTo>
                  <a:lnTo>
                    <a:pt x="960" y="1778"/>
                  </a:lnTo>
                  <a:lnTo>
                    <a:pt x="956" y="1774"/>
                  </a:lnTo>
                  <a:lnTo>
                    <a:pt x="944" y="1766"/>
                  </a:lnTo>
                  <a:lnTo>
                    <a:pt x="934" y="1754"/>
                  </a:lnTo>
                  <a:lnTo>
                    <a:pt x="904" y="1710"/>
                  </a:lnTo>
                  <a:lnTo>
                    <a:pt x="898" y="1704"/>
                  </a:lnTo>
                  <a:lnTo>
                    <a:pt x="892" y="1700"/>
                  </a:lnTo>
                  <a:lnTo>
                    <a:pt x="886" y="1696"/>
                  </a:lnTo>
                  <a:lnTo>
                    <a:pt x="880" y="1692"/>
                  </a:lnTo>
                  <a:lnTo>
                    <a:pt x="876" y="1686"/>
                  </a:lnTo>
                  <a:lnTo>
                    <a:pt x="864" y="1670"/>
                  </a:lnTo>
                  <a:lnTo>
                    <a:pt x="860" y="1664"/>
                  </a:lnTo>
                  <a:lnTo>
                    <a:pt x="858" y="1656"/>
                  </a:lnTo>
                  <a:lnTo>
                    <a:pt x="852" y="1642"/>
                  </a:lnTo>
                  <a:lnTo>
                    <a:pt x="848" y="1626"/>
                  </a:lnTo>
                  <a:lnTo>
                    <a:pt x="842" y="1602"/>
                  </a:lnTo>
                  <a:lnTo>
                    <a:pt x="840" y="1596"/>
                  </a:lnTo>
                  <a:lnTo>
                    <a:pt x="834" y="1590"/>
                  </a:lnTo>
                  <a:lnTo>
                    <a:pt x="826" y="1582"/>
                  </a:lnTo>
                  <a:lnTo>
                    <a:pt x="822" y="1574"/>
                  </a:lnTo>
                  <a:lnTo>
                    <a:pt x="818" y="1568"/>
                  </a:lnTo>
                  <a:lnTo>
                    <a:pt x="814" y="1544"/>
                  </a:lnTo>
                  <a:lnTo>
                    <a:pt x="808" y="1530"/>
                  </a:lnTo>
                  <a:lnTo>
                    <a:pt x="796" y="1504"/>
                  </a:lnTo>
                  <a:lnTo>
                    <a:pt x="786" y="1492"/>
                  </a:lnTo>
                  <a:lnTo>
                    <a:pt x="768" y="1474"/>
                  </a:lnTo>
                  <a:lnTo>
                    <a:pt x="766" y="1470"/>
                  </a:lnTo>
                  <a:lnTo>
                    <a:pt x="770" y="1472"/>
                  </a:lnTo>
                  <a:lnTo>
                    <a:pt x="794" y="1484"/>
                  </a:lnTo>
                  <a:lnTo>
                    <a:pt x="798" y="1484"/>
                  </a:lnTo>
                  <a:lnTo>
                    <a:pt x="800" y="1484"/>
                  </a:lnTo>
                  <a:lnTo>
                    <a:pt x="804" y="1482"/>
                  </a:lnTo>
                  <a:lnTo>
                    <a:pt x="804" y="1480"/>
                  </a:lnTo>
                  <a:lnTo>
                    <a:pt x="808" y="1476"/>
                  </a:lnTo>
                  <a:lnTo>
                    <a:pt x="810" y="1474"/>
                  </a:lnTo>
                  <a:lnTo>
                    <a:pt x="810" y="1472"/>
                  </a:lnTo>
                  <a:lnTo>
                    <a:pt x="812" y="1474"/>
                  </a:lnTo>
                  <a:lnTo>
                    <a:pt x="814" y="1476"/>
                  </a:lnTo>
                  <a:lnTo>
                    <a:pt x="818" y="1480"/>
                  </a:lnTo>
                  <a:lnTo>
                    <a:pt x="824" y="1494"/>
                  </a:lnTo>
                  <a:lnTo>
                    <a:pt x="856" y="1550"/>
                  </a:lnTo>
                  <a:lnTo>
                    <a:pt x="866" y="1562"/>
                  </a:lnTo>
                  <a:lnTo>
                    <a:pt x="874" y="1570"/>
                  </a:lnTo>
                  <a:lnTo>
                    <a:pt x="878" y="1576"/>
                  </a:lnTo>
                  <a:lnTo>
                    <a:pt x="882" y="1584"/>
                  </a:lnTo>
                  <a:lnTo>
                    <a:pt x="886" y="1598"/>
                  </a:lnTo>
                  <a:lnTo>
                    <a:pt x="892" y="1614"/>
                  </a:lnTo>
                  <a:lnTo>
                    <a:pt x="898" y="1636"/>
                  </a:lnTo>
                  <a:lnTo>
                    <a:pt x="900" y="1644"/>
                  </a:lnTo>
                  <a:lnTo>
                    <a:pt x="904" y="1650"/>
                  </a:lnTo>
                  <a:lnTo>
                    <a:pt x="924" y="1668"/>
                  </a:lnTo>
                  <a:lnTo>
                    <a:pt x="928" y="1674"/>
                  </a:lnTo>
                  <a:lnTo>
                    <a:pt x="928" y="1678"/>
                  </a:lnTo>
                  <a:lnTo>
                    <a:pt x="928" y="1684"/>
                  </a:lnTo>
                  <a:lnTo>
                    <a:pt x="932" y="1690"/>
                  </a:lnTo>
                  <a:lnTo>
                    <a:pt x="936" y="1696"/>
                  </a:lnTo>
                  <a:lnTo>
                    <a:pt x="942" y="1710"/>
                  </a:lnTo>
                  <a:lnTo>
                    <a:pt x="954" y="1736"/>
                  </a:lnTo>
                  <a:lnTo>
                    <a:pt x="960" y="1740"/>
                  </a:lnTo>
                  <a:lnTo>
                    <a:pt x="966" y="1740"/>
                  </a:lnTo>
                  <a:lnTo>
                    <a:pt x="980" y="1736"/>
                  </a:lnTo>
                  <a:lnTo>
                    <a:pt x="996" y="1732"/>
                  </a:lnTo>
                  <a:lnTo>
                    <a:pt x="1000" y="1732"/>
                  </a:lnTo>
                  <a:lnTo>
                    <a:pt x="1006" y="1732"/>
                  </a:lnTo>
                  <a:lnTo>
                    <a:pt x="1012" y="1728"/>
                  </a:lnTo>
                  <a:lnTo>
                    <a:pt x="1020" y="1718"/>
                  </a:lnTo>
                  <a:lnTo>
                    <a:pt x="1028" y="1714"/>
                  </a:lnTo>
                  <a:lnTo>
                    <a:pt x="1034" y="1710"/>
                  </a:lnTo>
                  <a:lnTo>
                    <a:pt x="1048" y="1706"/>
                  </a:lnTo>
                  <a:lnTo>
                    <a:pt x="1064" y="1700"/>
                  </a:lnTo>
                  <a:lnTo>
                    <a:pt x="1088" y="1688"/>
                  </a:lnTo>
                  <a:lnTo>
                    <a:pt x="1096" y="1684"/>
                  </a:lnTo>
                  <a:lnTo>
                    <a:pt x="1102" y="1680"/>
                  </a:lnTo>
                  <a:lnTo>
                    <a:pt x="1128" y="1668"/>
                  </a:lnTo>
                  <a:lnTo>
                    <a:pt x="1134" y="1664"/>
                  </a:lnTo>
                  <a:lnTo>
                    <a:pt x="1140" y="1658"/>
                  </a:lnTo>
                  <a:lnTo>
                    <a:pt x="1158" y="1632"/>
                  </a:lnTo>
                  <a:lnTo>
                    <a:pt x="1168" y="1618"/>
                  </a:lnTo>
                  <a:lnTo>
                    <a:pt x="1170" y="1612"/>
                  </a:lnTo>
                  <a:lnTo>
                    <a:pt x="1180" y="1600"/>
                  </a:lnTo>
                  <a:lnTo>
                    <a:pt x="1188" y="1592"/>
                  </a:lnTo>
                  <a:lnTo>
                    <a:pt x="1188" y="1588"/>
                  </a:lnTo>
                  <a:lnTo>
                    <a:pt x="1190" y="1586"/>
                  </a:lnTo>
                  <a:lnTo>
                    <a:pt x="1188" y="1584"/>
                  </a:lnTo>
                  <a:lnTo>
                    <a:pt x="1186" y="1582"/>
                  </a:lnTo>
                  <a:lnTo>
                    <a:pt x="1160" y="1562"/>
                  </a:lnTo>
                  <a:lnTo>
                    <a:pt x="1154" y="1558"/>
                  </a:lnTo>
                  <a:lnTo>
                    <a:pt x="1148" y="1556"/>
                  </a:lnTo>
                  <a:lnTo>
                    <a:pt x="1144" y="1554"/>
                  </a:lnTo>
                  <a:lnTo>
                    <a:pt x="1140" y="1548"/>
                  </a:lnTo>
                  <a:lnTo>
                    <a:pt x="1138" y="1544"/>
                  </a:lnTo>
                  <a:lnTo>
                    <a:pt x="1132" y="1540"/>
                  </a:lnTo>
                  <a:lnTo>
                    <a:pt x="1126" y="1538"/>
                  </a:lnTo>
                  <a:lnTo>
                    <a:pt x="1102" y="1544"/>
                  </a:lnTo>
                  <a:lnTo>
                    <a:pt x="1096" y="1544"/>
                  </a:lnTo>
                  <a:lnTo>
                    <a:pt x="1088" y="1542"/>
                  </a:lnTo>
                  <a:lnTo>
                    <a:pt x="1082" y="1540"/>
                  </a:lnTo>
                  <a:lnTo>
                    <a:pt x="1076" y="1536"/>
                  </a:lnTo>
                  <a:lnTo>
                    <a:pt x="1070" y="1536"/>
                  </a:lnTo>
                  <a:lnTo>
                    <a:pt x="1058" y="1534"/>
                  </a:lnTo>
                  <a:lnTo>
                    <a:pt x="1054" y="1530"/>
                  </a:lnTo>
                  <a:lnTo>
                    <a:pt x="1048" y="1526"/>
                  </a:lnTo>
                  <a:lnTo>
                    <a:pt x="1044" y="1520"/>
                  </a:lnTo>
                  <a:lnTo>
                    <a:pt x="1040" y="1506"/>
                  </a:lnTo>
                  <a:lnTo>
                    <a:pt x="1036" y="1498"/>
                  </a:lnTo>
                  <a:lnTo>
                    <a:pt x="1032" y="1492"/>
                  </a:lnTo>
                  <a:lnTo>
                    <a:pt x="1022" y="1484"/>
                  </a:lnTo>
                  <a:lnTo>
                    <a:pt x="1018" y="1478"/>
                  </a:lnTo>
                  <a:lnTo>
                    <a:pt x="1018" y="1472"/>
                  </a:lnTo>
                  <a:lnTo>
                    <a:pt x="1018" y="1468"/>
                  </a:lnTo>
                  <a:lnTo>
                    <a:pt x="1022" y="1462"/>
                  </a:lnTo>
                  <a:lnTo>
                    <a:pt x="1026" y="1458"/>
                  </a:lnTo>
                  <a:lnTo>
                    <a:pt x="1026" y="1452"/>
                  </a:lnTo>
                  <a:lnTo>
                    <a:pt x="1028" y="1452"/>
                  </a:lnTo>
                  <a:lnTo>
                    <a:pt x="1032" y="1454"/>
                  </a:lnTo>
                  <a:lnTo>
                    <a:pt x="1040" y="1462"/>
                  </a:lnTo>
                  <a:lnTo>
                    <a:pt x="1052" y="1474"/>
                  </a:lnTo>
                  <a:lnTo>
                    <a:pt x="1060" y="1482"/>
                  </a:lnTo>
                  <a:lnTo>
                    <a:pt x="1072" y="1492"/>
                  </a:lnTo>
                  <a:lnTo>
                    <a:pt x="1088" y="1504"/>
                  </a:lnTo>
                  <a:lnTo>
                    <a:pt x="1102" y="1510"/>
                  </a:lnTo>
                  <a:lnTo>
                    <a:pt x="1116" y="1514"/>
                  </a:lnTo>
                  <a:lnTo>
                    <a:pt x="1124" y="1516"/>
                  </a:lnTo>
                  <a:lnTo>
                    <a:pt x="1132" y="1514"/>
                  </a:lnTo>
                  <a:lnTo>
                    <a:pt x="1136" y="1510"/>
                  </a:lnTo>
                  <a:lnTo>
                    <a:pt x="1144" y="1510"/>
                  </a:lnTo>
                  <a:lnTo>
                    <a:pt x="1150" y="1514"/>
                  </a:lnTo>
                  <a:lnTo>
                    <a:pt x="1158" y="1522"/>
                  </a:lnTo>
                  <a:lnTo>
                    <a:pt x="1164" y="1526"/>
                  </a:lnTo>
                  <a:lnTo>
                    <a:pt x="1172" y="1530"/>
                  </a:lnTo>
                  <a:lnTo>
                    <a:pt x="1206" y="1544"/>
                  </a:lnTo>
                  <a:lnTo>
                    <a:pt x="1218" y="1546"/>
                  </a:lnTo>
                  <a:lnTo>
                    <a:pt x="1222" y="1546"/>
                  </a:lnTo>
                  <a:lnTo>
                    <a:pt x="1230" y="1544"/>
                  </a:lnTo>
                  <a:lnTo>
                    <a:pt x="1244" y="1538"/>
                  </a:lnTo>
                  <a:lnTo>
                    <a:pt x="1260" y="1536"/>
                  </a:lnTo>
                  <a:lnTo>
                    <a:pt x="1292" y="1536"/>
                  </a:lnTo>
                  <a:lnTo>
                    <a:pt x="1300" y="1538"/>
                  </a:lnTo>
                  <a:lnTo>
                    <a:pt x="1306" y="1544"/>
                  </a:lnTo>
                  <a:lnTo>
                    <a:pt x="1316" y="1558"/>
                  </a:lnTo>
                  <a:lnTo>
                    <a:pt x="1320" y="1566"/>
                  </a:lnTo>
                  <a:lnTo>
                    <a:pt x="1326" y="1572"/>
                  </a:lnTo>
                  <a:lnTo>
                    <a:pt x="1336" y="1588"/>
                  </a:lnTo>
                  <a:lnTo>
                    <a:pt x="1346" y="1602"/>
                  </a:lnTo>
                  <a:lnTo>
                    <a:pt x="1354" y="1610"/>
                  </a:lnTo>
                  <a:lnTo>
                    <a:pt x="1360" y="1612"/>
                  </a:lnTo>
                  <a:lnTo>
                    <a:pt x="1366" y="1610"/>
                  </a:lnTo>
                  <a:lnTo>
                    <a:pt x="1382" y="1600"/>
                  </a:lnTo>
                  <a:lnTo>
                    <a:pt x="1386" y="1598"/>
                  </a:lnTo>
                  <a:lnTo>
                    <a:pt x="1388" y="1600"/>
                  </a:lnTo>
                  <a:lnTo>
                    <a:pt x="1390" y="1600"/>
                  </a:lnTo>
                  <a:lnTo>
                    <a:pt x="1390" y="1604"/>
                  </a:lnTo>
                  <a:lnTo>
                    <a:pt x="1398" y="1676"/>
                  </a:lnTo>
                  <a:lnTo>
                    <a:pt x="1402" y="1692"/>
                  </a:lnTo>
                  <a:lnTo>
                    <a:pt x="1408" y="1714"/>
                  </a:lnTo>
                  <a:lnTo>
                    <a:pt x="1414" y="1730"/>
                  </a:lnTo>
                  <a:lnTo>
                    <a:pt x="1434" y="1764"/>
                  </a:lnTo>
                  <a:lnTo>
                    <a:pt x="1442" y="1778"/>
                  </a:lnTo>
                  <a:lnTo>
                    <a:pt x="1444" y="1784"/>
                  </a:lnTo>
                  <a:lnTo>
                    <a:pt x="1452" y="1798"/>
                  </a:lnTo>
                  <a:lnTo>
                    <a:pt x="1464" y="1814"/>
                  </a:lnTo>
                  <a:lnTo>
                    <a:pt x="1466" y="1816"/>
                  </a:lnTo>
                  <a:lnTo>
                    <a:pt x="1468" y="1816"/>
                  </a:lnTo>
                  <a:lnTo>
                    <a:pt x="1470" y="1816"/>
                  </a:lnTo>
                  <a:lnTo>
                    <a:pt x="1472" y="1814"/>
                  </a:lnTo>
                  <a:lnTo>
                    <a:pt x="1474" y="1808"/>
                  </a:lnTo>
                  <a:lnTo>
                    <a:pt x="1484" y="1796"/>
                  </a:lnTo>
                  <a:lnTo>
                    <a:pt x="1492" y="1786"/>
                  </a:lnTo>
                  <a:lnTo>
                    <a:pt x="1500" y="1774"/>
                  </a:lnTo>
                  <a:lnTo>
                    <a:pt x="1504" y="1768"/>
                  </a:lnTo>
                  <a:lnTo>
                    <a:pt x="1506" y="1762"/>
                  </a:lnTo>
                  <a:lnTo>
                    <a:pt x="1506" y="1754"/>
                  </a:lnTo>
                  <a:lnTo>
                    <a:pt x="1506" y="1730"/>
                  </a:lnTo>
                  <a:lnTo>
                    <a:pt x="1510" y="1716"/>
                  </a:lnTo>
                  <a:lnTo>
                    <a:pt x="1514" y="1700"/>
                  </a:lnTo>
                  <a:lnTo>
                    <a:pt x="1518" y="1694"/>
                  </a:lnTo>
                  <a:lnTo>
                    <a:pt x="1522" y="1688"/>
                  </a:lnTo>
                  <a:lnTo>
                    <a:pt x="1540" y="1670"/>
                  </a:lnTo>
                  <a:lnTo>
                    <a:pt x="1554" y="1660"/>
                  </a:lnTo>
                  <a:lnTo>
                    <a:pt x="1578" y="1648"/>
                  </a:lnTo>
                  <a:lnTo>
                    <a:pt x="1590" y="1638"/>
                  </a:lnTo>
                  <a:lnTo>
                    <a:pt x="1598" y="1630"/>
                  </a:lnTo>
                  <a:lnTo>
                    <a:pt x="1604" y="1624"/>
                  </a:lnTo>
                  <a:lnTo>
                    <a:pt x="1608" y="1618"/>
                  </a:lnTo>
                  <a:lnTo>
                    <a:pt x="1612" y="1604"/>
                  </a:lnTo>
                  <a:lnTo>
                    <a:pt x="1616" y="1598"/>
                  </a:lnTo>
                  <a:lnTo>
                    <a:pt x="1622" y="1596"/>
                  </a:lnTo>
                  <a:lnTo>
                    <a:pt x="1636" y="1596"/>
                  </a:lnTo>
                  <a:lnTo>
                    <a:pt x="1644" y="1596"/>
                  </a:lnTo>
                  <a:lnTo>
                    <a:pt x="1652" y="1592"/>
                  </a:lnTo>
                  <a:lnTo>
                    <a:pt x="1666" y="1588"/>
                  </a:lnTo>
                  <a:lnTo>
                    <a:pt x="1676" y="1586"/>
                  </a:lnTo>
                  <a:lnTo>
                    <a:pt x="1686" y="1588"/>
                  </a:lnTo>
                  <a:lnTo>
                    <a:pt x="1688" y="1590"/>
                  </a:lnTo>
                  <a:lnTo>
                    <a:pt x="1694" y="1594"/>
                  </a:lnTo>
                  <a:lnTo>
                    <a:pt x="1700" y="1598"/>
                  </a:lnTo>
                  <a:lnTo>
                    <a:pt x="1702" y="1604"/>
                  </a:lnTo>
                  <a:lnTo>
                    <a:pt x="1706" y="1612"/>
                  </a:lnTo>
                  <a:lnTo>
                    <a:pt x="1708" y="1618"/>
                  </a:lnTo>
                  <a:lnTo>
                    <a:pt x="1714" y="1632"/>
                  </a:lnTo>
                  <a:lnTo>
                    <a:pt x="1728" y="1676"/>
                  </a:lnTo>
                  <a:lnTo>
                    <a:pt x="1732" y="1682"/>
                  </a:lnTo>
                  <a:lnTo>
                    <a:pt x="1738" y="1688"/>
                  </a:lnTo>
                  <a:lnTo>
                    <a:pt x="1744" y="1690"/>
                  </a:lnTo>
                  <a:lnTo>
                    <a:pt x="1750" y="1692"/>
                  </a:lnTo>
                  <a:lnTo>
                    <a:pt x="1758" y="1690"/>
                  </a:lnTo>
                  <a:lnTo>
                    <a:pt x="1764" y="1688"/>
                  </a:lnTo>
                  <a:lnTo>
                    <a:pt x="1770" y="1686"/>
                  </a:lnTo>
                  <a:lnTo>
                    <a:pt x="1776" y="1688"/>
                  </a:lnTo>
                  <a:lnTo>
                    <a:pt x="1780" y="1694"/>
                  </a:lnTo>
                  <a:lnTo>
                    <a:pt x="1782" y="1700"/>
                  </a:lnTo>
                  <a:lnTo>
                    <a:pt x="1788" y="1716"/>
                  </a:lnTo>
                  <a:lnTo>
                    <a:pt x="1790" y="1730"/>
                  </a:lnTo>
                  <a:lnTo>
                    <a:pt x="1790" y="1754"/>
                  </a:lnTo>
                  <a:lnTo>
                    <a:pt x="1790" y="1770"/>
                  </a:lnTo>
                  <a:lnTo>
                    <a:pt x="1790" y="1802"/>
                  </a:lnTo>
                  <a:lnTo>
                    <a:pt x="1792" y="1810"/>
                  </a:lnTo>
                  <a:lnTo>
                    <a:pt x="1796" y="1816"/>
                  </a:lnTo>
                  <a:lnTo>
                    <a:pt x="1804" y="1824"/>
                  </a:lnTo>
                  <a:lnTo>
                    <a:pt x="1814" y="1838"/>
                  </a:lnTo>
                  <a:lnTo>
                    <a:pt x="1816" y="1842"/>
                  </a:lnTo>
                  <a:lnTo>
                    <a:pt x="1822" y="1858"/>
                  </a:lnTo>
                  <a:lnTo>
                    <a:pt x="1826" y="1862"/>
                  </a:lnTo>
                  <a:lnTo>
                    <a:pt x="1834" y="1876"/>
                  </a:lnTo>
                  <a:lnTo>
                    <a:pt x="1842" y="1884"/>
                  </a:lnTo>
                  <a:lnTo>
                    <a:pt x="1854" y="1894"/>
                  </a:lnTo>
                  <a:lnTo>
                    <a:pt x="1872" y="1912"/>
                  </a:lnTo>
                  <a:lnTo>
                    <a:pt x="1878" y="1916"/>
                  </a:lnTo>
                  <a:lnTo>
                    <a:pt x="1880" y="1914"/>
                  </a:lnTo>
                  <a:lnTo>
                    <a:pt x="1884" y="1914"/>
                  </a:lnTo>
                  <a:lnTo>
                    <a:pt x="1886" y="1908"/>
                  </a:lnTo>
                  <a:lnTo>
                    <a:pt x="1886" y="1900"/>
                  </a:lnTo>
                  <a:lnTo>
                    <a:pt x="1880" y="1886"/>
                  </a:lnTo>
                  <a:lnTo>
                    <a:pt x="1874" y="1872"/>
                  </a:lnTo>
                  <a:lnTo>
                    <a:pt x="1872" y="1866"/>
                  </a:lnTo>
                  <a:lnTo>
                    <a:pt x="1862" y="1854"/>
                  </a:lnTo>
                  <a:lnTo>
                    <a:pt x="1854" y="1846"/>
                  </a:lnTo>
                  <a:lnTo>
                    <a:pt x="1842" y="1836"/>
                  </a:lnTo>
                  <a:lnTo>
                    <a:pt x="1836" y="1834"/>
                  </a:lnTo>
                  <a:lnTo>
                    <a:pt x="1824" y="1826"/>
                  </a:lnTo>
                  <a:lnTo>
                    <a:pt x="1820" y="1820"/>
                  </a:lnTo>
                  <a:lnTo>
                    <a:pt x="1818" y="1812"/>
                  </a:lnTo>
                  <a:lnTo>
                    <a:pt x="1812" y="1790"/>
                  </a:lnTo>
                  <a:lnTo>
                    <a:pt x="1810" y="1774"/>
                  </a:lnTo>
                  <a:lnTo>
                    <a:pt x="1810" y="1770"/>
                  </a:lnTo>
                  <a:lnTo>
                    <a:pt x="1812" y="1754"/>
                  </a:lnTo>
                  <a:lnTo>
                    <a:pt x="1816" y="1740"/>
                  </a:lnTo>
                  <a:lnTo>
                    <a:pt x="1818" y="1736"/>
                  </a:lnTo>
                  <a:lnTo>
                    <a:pt x="1820" y="1734"/>
                  </a:lnTo>
                  <a:lnTo>
                    <a:pt x="1824" y="1734"/>
                  </a:lnTo>
                  <a:lnTo>
                    <a:pt x="1826" y="1734"/>
                  </a:lnTo>
                  <a:lnTo>
                    <a:pt x="1842" y="1740"/>
                  </a:lnTo>
                  <a:lnTo>
                    <a:pt x="1848" y="1742"/>
                  </a:lnTo>
                  <a:lnTo>
                    <a:pt x="1854" y="1746"/>
                  </a:lnTo>
                  <a:lnTo>
                    <a:pt x="1858" y="1752"/>
                  </a:lnTo>
                  <a:lnTo>
                    <a:pt x="1864" y="1758"/>
                  </a:lnTo>
                  <a:lnTo>
                    <a:pt x="1872" y="1766"/>
                  </a:lnTo>
                  <a:lnTo>
                    <a:pt x="1884" y="1776"/>
                  </a:lnTo>
                  <a:lnTo>
                    <a:pt x="1888" y="1782"/>
                  </a:lnTo>
                  <a:lnTo>
                    <a:pt x="1894" y="1780"/>
                  </a:lnTo>
                  <a:lnTo>
                    <a:pt x="1898" y="1782"/>
                  </a:lnTo>
                  <a:lnTo>
                    <a:pt x="1902" y="1788"/>
                  </a:lnTo>
                  <a:lnTo>
                    <a:pt x="1904" y="1794"/>
                  </a:lnTo>
                  <a:lnTo>
                    <a:pt x="1906" y="1796"/>
                  </a:lnTo>
                  <a:lnTo>
                    <a:pt x="1908" y="1798"/>
                  </a:lnTo>
                  <a:lnTo>
                    <a:pt x="1912" y="1798"/>
                  </a:lnTo>
                  <a:lnTo>
                    <a:pt x="1914" y="1796"/>
                  </a:lnTo>
                  <a:lnTo>
                    <a:pt x="1940" y="1776"/>
                  </a:lnTo>
                  <a:lnTo>
                    <a:pt x="1952" y="1766"/>
                  </a:lnTo>
                  <a:lnTo>
                    <a:pt x="1962" y="1758"/>
                  </a:lnTo>
                  <a:lnTo>
                    <a:pt x="1964" y="1752"/>
                  </a:lnTo>
                  <a:lnTo>
                    <a:pt x="1964" y="1744"/>
                  </a:lnTo>
                  <a:lnTo>
                    <a:pt x="1950" y="1690"/>
                  </a:lnTo>
                  <a:lnTo>
                    <a:pt x="1946" y="1684"/>
                  </a:lnTo>
                  <a:lnTo>
                    <a:pt x="1942" y="1678"/>
                  </a:lnTo>
                  <a:lnTo>
                    <a:pt x="1932" y="1666"/>
                  </a:lnTo>
                  <a:lnTo>
                    <a:pt x="1922" y="1650"/>
                  </a:lnTo>
                  <a:lnTo>
                    <a:pt x="1914" y="1636"/>
                  </a:lnTo>
                  <a:lnTo>
                    <a:pt x="1912" y="1632"/>
                  </a:lnTo>
                  <a:lnTo>
                    <a:pt x="1910" y="1626"/>
                  </a:lnTo>
                  <a:lnTo>
                    <a:pt x="1912" y="1620"/>
                  </a:lnTo>
                  <a:lnTo>
                    <a:pt x="1924" y="1612"/>
                  </a:lnTo>
                  <a:lnTo>
                    <a:pt x="1930" y="1608"/>
                  </a:lnTo>
                  <a:lnTo>
                    <a:pt x="1942" y="1606"/>
                  </a:lnTo>
                  <a:lnTo>
                    <a:pt x="1948" y="1606"/>
                  </a:lnTo>
                  <a:lnTo>
                    <a:pt x="1954" y="1610"/>
                  </a:lnTo>
                  <a:lnTo>
                    <a:pt x="1970" y="1620"/>
                  </a:lnTo>
                  <a:lnTo>
                    <a:pt x="1972" y="1622"/>
                  </a:lnTo>
                  <a:lnTo>
                    <a:pt x="1974" y="1620"/>
                  </a:lnTo>
                  <a:lnTo>
                    <a:pt x="1976" y="1620"/>
                  </a:lnTo>
                  <a:lnTo>
                    <a:pt x="1976" y="1616"/>
                  </a:lnTo>
                  <a:lnTo>
                    <a:pt x="1976" y="1614"/>
                  </a:lnTo>
                  <a:lnTo>
                    <a:pt x="1978" y="1606"/>
                  </a:lnTo>
                  <a:lnTo>
                    <a:pt x="1984" y="1604"/>
                  </a:lnTo>
                  <a:lnTo>
                    <a:pt x="2008" y="1598"/>
                  </a:lnTo>
                  <a:lnTo>
                    <a:pt x="2014" y="1594"/>
                  </a:lnTo>
                  <a:lnTo>
                    <a:pt x="2020" y="1590"/>
                  </a:lnTo>
                  <a:lnTo>
                    <a:pt x="2024" y="1586"/>
                  </a:lnTo>
                  <a:lnTo>
                    <a:pt x="2030" y="1586"/>
                  </a:lnTo>
                  <a:lnTo>
                    <a:pt x="2040" y="1586"/>
                  </a:lnTo>
                  <a:lnTo>
                    <a:pt x="2052" y="1582"/>
                  </a:lnTo>
                  <a:lnTo>
                    <a:pt x="2056" y="1580"/>
                  </a:lnTo>
                  <a:lnTo>
                    <a:pt x="2072" y="1572"/>
                  </a:lnTo>
                  <a:lnTo>
                    <a:pt x="2076" y="1570"/>
                  </a:lnTo>
                  <a:lnTo>
                    <a:pt x="2090" y="1562"/>
                  </a:lnTo>
                  <a:lnTo>
                    <a:pt x="2106" y="1550"/>
                  </a:lnTo>
                  <a:lnTo>
                    <a:pt x="2112" y="1546"/>
                  </a:lnTo>
                  <a:lnTo>
                    <a:pt x="2116" y="1540"/>
                  </a:lnTo>
                  <a:lnTo>
                    <a:pt x="2120" y="1534"/>
                  </a:lnTo>
                  <a:lnTo>
                    <a:pt x="2126" y="1520"/>
                  </a:lnTo>
                  <a:lnTo>
                    <a:pt x="2130" y="1514"/>
                  </a:lnTo>
                  <a:lnTo>
                    <a:pt x="2138" y="1500"/>
                  </a:lnTo>
                  <a:lnTo>
                    <a:pt x="2148" y="1484"/>
                  </a:lnTo>
                  <a:lnTo>
                    <a:pt x="2150" y="1478"/>
                  </a:lnTo>
                  <a:lnTo>
                    <a:pt x="2152" y="1470"/>
                  </a:lnTo>
                  <a:lnTo>
                    <a:pt x="2152" y="1466"/>
                  </a:lnTo>
                  <a:lnTo>
                    <a:pt x="2150" y="1460"/>
                  </a:lnTo>
                  <a:lnTo>
                    <a:pt x="2148" y="1454"/>
                  </a:lnTo>
                  <a:lnTo>
                    <a:pt x="2146" y="1448"/>
                  </a:lnTo>
                  <a:lnTo>
                    <a:pt x="2148" y="1444"/>
                  </a:lnTo>
                  <a:lnTo>
                    <a:pt x="2150" y="1438"/>
                  </a:lnTo>
                  <a:lnTo>
                    <a:pt x="2148" y="1432"/>
                  </a:lnTo>
                  <a:lnTo>
                    <a:pt x="2146" y="1426"/>
                  </a:lnTo>
                  <a:lnTo>
                    <a:pt x="2140" y="1412"/>
                  </a:lnTo>
                  <a:lnTo>
                    <a:pt x="2126" y="1378"/>
                  </a:lnTo>
                  <a:lnTo>
                    <a:pt x="2122" y="1366"/>
                  </a:lnTo>
                  <a:lnTo>
                    <a:pt x="2124" y="1360"/>
                  </a:lnTo>
                  <a:lnTo>
                    <a:pt x="2128" y="1354"/>
                  </a:lnTo>
                  <a:lnTo>
                    <a:pt x="2136" y="1346"/>
                  </a:lnTo>
                  <a:lnTo>
                    <a:pt x="2150" y="1338"/>
                  </a:lnTo>
                  <a:lnTo>
                    <a:pt x="2154" y="1334"/>
                  </a:lnTo>
                  <a:lnTo>
                    <a:pt x="2160" y="1330"/>
                  </a:lnTo>
                  <a:lnTo>
                    <a:pt x="2162" y="1326"/>
                  </a:lnTo>
                  <a:lnTo>
                    <a:pt x="2160" y="1322"/>
                  </a:lnTo>
                  <a:lnTo>
                    <a:pt x="2154" y="1322"/>
                  </a:lnTo>
                  <a:lnTo>
                    <a:pt x="2140" y="1322"/>
                  </a:lnTo>
                  <a:lnTo>
                    <a:pt x="2128" y="1322"/>
                  </a:lnTo>
                  <a:lnTo>
                    <a:pt x="2118" y="1322"/>
                  </a:lnTo>
                  <a:lnTo>
                    <a:pt x="2114" y="1320"/>
                  </a:lnTo>
                  <a:lnTo>
                    <a:pt x="2110" y="1314"/>
                  </a:lnTo>
                  <a:lnTo>
                    <a:pt x="2106" y="1308"/>
                  </a:lnTo>
                  <a:lnTo>
                    <a:pt x="2098" y="1296"/>
                  </a:lnTo>
                  <a:lnTo>
                    <a:pt x="2096" y="1294"/>
                  </a:lnTo>
                  <a:lnTo>
                    <a:pt x="2096" y="1292"/>
                  </a:lnTo>
                  <a:lnTo>
                    <a:pt x="2100" y="1288"/>
                  </a:lnTo>
                  <a:lnTo>
                    <a:pt x="2106" y="1286"/>
                  </a:lnTo>
                  <a:lnTo>
                    <a:pt x="2120" y="1278"/>
                  </a:lnTo>
                  <a:lnTo>
                    <a:pt x="2126" y="1276"/>
                  </a:lnTo>
                  <a:lnTo>
                    <a:pt x="2138" y="1266"/>
                  </a:lnTo>
                  <a:lnTo>
                    <a:pt x="2146" y="1258"/>
                  </a:lnTo>
                  <a:lnTo>
                    <a:pt x="2152" y="1254"/>
                  </a:lnTo>
                  <a:lnTo>
                    <a:pt x="2158" y="1252"/>
                  </a:lnTo>
                  <a:lnTo>
                    <a:pt x="2158" y="1254"/>
                  </a:lnTo>
                  <a:lnTo>
                    <a:pt x="2160" y="1254"/>
                  </a:lnTo>
                  <a:lnTo>
                    <a:pt x="2158" y="1260"/>
                  </a:lnTo>
                  <a:lnTo>
                    <a:pt x="2156" y="1266"/>
                  </a:lnTo>
                  <a:lnTo>
                    <a:pt x="2154" y="1272"/>
                  </a:lnTo>
                  <a:lnTo>
                    <a:pt x="2158" y="1278"/>
                  </a:lnTo>
                  <a:lnTo>
                    <a:pt x="2162" y="1280"/>
                  </a:lnTo>
                  <a:lnTo>
                    <a:pt x="2166" y="1282"/>
                  </a:lnTo>
                  <a:lnTo>
                    <a:pt x="2180" y="1280"/>
                  </a:lnTo>
                  <a:lnTo>
                    <a:pt x="2194" y="1274"/>
                  </a:lnTo>
                  <a:lnTo>
                    <a:pt x="2202" y="1274"/>
                  </a:lnTo>
                  <a:lnTo>
                    <a:pt x="2208" y="1276"/>
                  </a:lnTo>
                  <a:lnTo>
                    <a:pt x="2214" y="1278"/>
                  </a:lnTo>
                  <a:lnTo>
                    <a:pt x="2220" y="1284"/>
                  </a:lnTo>
                  <a:lnTo>
                    <a:pt x="2224" y="1290"/>
                  </a:lnTo>
                  <a:lnTo>
                    <a:pt x="2228" y="1294"/>
                  </a:lnTo>
                  <a:lnTo>
                    <a:pt x="2230" y="1306"/>
                  </a:lnTo>
                  <a:lnTo>
                    <a:pt x="2230" y="1320"/>
                  </a:lnTo>
                  <a:lnTo>
                    <a:pt x="2230" y="1332"/>
                  </a:lnTo>
                  <a:lnTo>
                    <a:pt x="2228" y="1348"/>
                  </a:lnTo>
                  <a:lnTo>
                    <a:pt x="2224" y="1362"/>
                  </a:lnTo>
                  <a:lnTo>
                    <a:pt x="2222" y="1366"/>
                  </a:lnTo>
                  <a:lnTo>
                    <a:pt x="2224" y="1368"/>
                  </a:lnTo>
                  <a:lnTo>
                    <a:pt x="2226" y="1370"/>
                  </a:lnTo>
                  <a:lnTo>
                    <a:pt x="2228" y="1370"/>
                  </a:lnTo>
                  <a:lnTo>
                    <a:pt x="2232" y="1370"/>
                  </a:lnTo>
                  <a:lnTo>
                    <a:pt x="2240" y="1370"/>
                  </a:lnTo>
                  <a:lnTo>
                    <a:pt x="2248" y="1366"/>
                  </a:lnTo>
                  <a:lnTo>
                    <a:pt x="2252" y="1364"/>
                  </a:lnTo>
                  <a:lnTo>
                    <a:pt x="2264" y="1356"/>
                  </a:lnTo>
                  <a:lnTo>
                    <a:pt x="2274" y="1346"/>
                  </a:lnTo>
                  <a:lnTo>
                    <a:pt x="2278" y="1340"/>
                  </a:lnTo>
                  <a:lnTo>
                    <a:pt x="2276" y="1334"/>
                  </a:lnTo>
                  <a:lnTo>
                    <a:pt x="2264" y="1308"/>
                  </a:lnTo>
                  <a:lnTo>
                    <a:pt x="2260" y="1296"/>
                  </a:lnTo>
                  <a:lnTo>
                    <a:pt x="2260" y="1284"/>
                  </a:lnTo>
                  <a:lnTo>
                    <a:pt x="2260" y="1280"/>
                  </a:lnTo>
                  <a:lnTo>
                    <a:pt x="2260" y="1268"/>
                  </a:lnTo>
                  <a:lnTo>
                    <a:pt x="2256" y="1256"/>
                  </a:lnTo>
                  <a:lnTo>
                    <a:pt x="2254" y="1250"/>
                  </a:lnTo>
                  <a:lnTo>
                    <a:pt x="2252" y="1244"/>
                  </a:lnTo>
                  <a:lnTo>
                    <a:pt x="2256" y="1238"/>
                  </a:lnTo>
                  <a:lnTo>
                    <a:pt x="2266" y="1228"/>
                  </a:lnTo>
                  <a:lnTo>
                    <a:pt x="2274" y="1220"/>
                  </a:lnTo>
                  <a:lnTo>
                    <a:pt x="2280" y="1216"/>
                  </a:lnTo>
                  <a:lnTo>
                    <a:pt x="2286" y="1214"/>
                  </a:lnTo>
                  <a:lnTo>
                    <a:pt x="2290" y="1216"/>
                  </a:lnTo>
                  <a:lnTo>
                    <a:pt x="2292" y="1218"/>
                  </a:lnTo>
                  <a:lnTo>
                    <a:pt x="2292" y="1222"/>
                  </a:lnTo>
                  <a:lnTo>
                    <a:pt x="2294" y="1224"/>
                  </a:lnTo>
                  <a:lnTo>
                    <a:pt x="2304" y="1224"/>
                  </a:lnTo>
                  <a:lnTo>
                    <a:pt x="2310" y="1222"/>
                  </a:lnTo>
                  <a:lnTo>
                    <a:pt x="2314" y="1218"/>
                  </a:lnTo>
                  <a:lnTo>
                    <a:pt x="2320" y="1216"/>
                  </a:lnTo>
                  <a:lnTo>
                    <a:pt x="2326" y="1218"/>
                  </a:lnTo>
                  <a:lnTo>
                    <a:pt x="2332" y="1220"/>
                  </a:lnTo>
                  <a:lnTo>
                    <a:pt x="2338" y="1222"/>
                  </a:lnTo>
                  <a:lnTo>
                    <a:pt x="2344" y="1218"/>
                  </a:lnTo>
                  <a:lnTo>
                    <a:pt x="2362" y="1200"/>
                  </a:lnTo>
                  <a:lnTo>
                    <a:pt x="2374" y="1188"/>
                  </a:lnTo>
                  <a:lnTo>
                    <a:pt x="2382" y="1180"/>
                  </a:lnTo>
                  <a:lnTo>
                    <a:pt x="2392" y="1168"/>
                  </a:lnTo>
                  <a:lnTo>
                    <a:pt x="2422" y="1132"/>
                  </a:lnTo>
                  <a:lnTo>
                    <a:pt x="2430" y="1118"/>
                  </a:lnTo>
                  <a:lnTo>
                    <a:pt x="2442" y="1094"/>
                  </a:lnTo>
                  <a:lnTo>
                    <a:pt x="2446" y="1086"/>
                  </a:lnTo>
                  <a:lnTo>
                    <a:pt x="2446" y="1078"/>
                  </a:lnTo>
                  <a:lnTo>
                    <a:pt x="2446" y="1056"/>
                  </a:lnTo>
                  <a:lnTo>
                    <a:pt x="2448" y="1040"/>
                  </a:lnTo>
                  <a:lnTo>
                    <a:pt x="2454" y="996"/>
                  </a:lnTo>
                  <a:lnTo>
                    <a:pt x="2456" y="980"/>
                  </a:lnTo>
                  <a:lnTo>
                    <a:pt x="2456" y="978"/>
                  </a:lnTo>
                  <a:lnTo>
                    <a:pt x="2454" y="970"/>
                  </a:lnTo>
                  <a:lnTo>
                    <a:pt x="2450" y="964"/>
                  </a:lnTo>
                  <a:lnTo>
                    <a:pt x="2442" y="956"/>
                  </a:lnTo>
                  <a:lnTo>
                    <a:pt x="2436" y="952"/>
                  </a:lnTo>
                  <a:lnTo>
                    <a:pt x="2430" y="954"/>
                  </a:lnTo>
                  <a:lnTo>
                    <a:pt x="2414" y="964"/>
                  </a:lnTo>
                  <a:lnTo>
                    <a:pt x="2406" y="968"/>
                  </a:lnTo>
                  <a:lnTo>
                    <a:pt x="2400" y="966"/>
                  </a:lnTo>
                  <a:lnTo>
                    <a:pt x="2394" y="964"/>
                  </a:lnTo>
                  <a:lnTo>
                    <a:pt x="2388" y="958"/>
                  </a:lnTo>
                  <a:lnTo>
                    <a:pt x="2384" y="952"/>
                  </a:lnTo>
                  <a:lnTo>
                    <a:pt x="2382" y="948"/>
                  </a:lnTo>
                  <a:lnTo>
                    <a:pt x="2378" y="942"/>
                  </a:lnTo>
                  <a:lnTo>
                    <a:pt x="2372" y="940"/>
                  </a:lnTo>
                  <a:lnTo>
                    <a:pt x="2370" y="938"/>
                  </a:lnTo>
                  <a:lnTo>
                    <a:pt x="2372" y="936"/>
                  </a:lnTo>
                  <a:lnTo>
                    <a:pt x="2384" y="924"/>
                  </a:lnTo>
                  <a:lnTo>
                    <a:pt x="2402" y="906"/>
                  </a:lnTo>
                  <a:lnTo>
                    <a:pt x="2412" y="896"/>
                  </a:lnTo>
                  <a:lnTo>
                    <a:pt x="2420" y="888"/>
                  </a:lnTo>
                  <a:lnTo>
                    <a:pt x="2424" y="882"/>
                  </a:lnTo>
                  <a:lnTo>
                    <a:pt x="2426" y="876"/>
                  </a:lnTo>
                  <a:lnTo>
                    <a:pt x="2428" y="872"/>
                  </a:lnTo>
                  <a:lnTo>
                    <a:pt x="2432" y="866"/>
                  </a:lnTo>
                  <a:lnTo>
                    <a:pt x="2490" y="808"/>
                  </a:lnTo>
                  <a:lnTo>
                    <a:pt x="2496" y="804"/>
                  </a:lnTo>
                  <a:lnTo>
                    <a:pt x="2504" y="802"/>
                  </a:lnTo>
                  <a:lnTo>
                    <a:pt x="2506" y="802"/>
                  </a:lnTo>
                  <a:lnTo>
                    <a:pt x="2522" y="802"/>
                  </a:lnTo>
                  <a:lnTo>
                    <a:pt x="2556" y="802"/>
                  </a:lnTo>
                  <a:lnTo>
                    <a:pt x="2564" y="802"/>
                  </a:lnTo>
                  <a:lnTo>
                    <a:pt x="2570" y="800"/>
                  </a:lnTo>
                  <a:lnTo>
                    <a:pt x="2576" y="796"/>
                  </a:lnTo>
                  <a:lnTo>
                    <a:pt x="2584" y="794"/>
                  </a:lnTo>
                  <a:lnTo>
                    <a:pt x="2590" y="796"/>
                  </a:lnTo>
                  <a:lnTo>
                    <a:pt x="2604" y="800"/>
                  </a:lnTo>
                  <a:lnTo>
                    <a:pt x="2610" y="804"/>
                  </a:lnTo>
                  <a:lnTo>
                    <a:pt x="2612" y="810"/>
                  </a:lnTo>
                  <a:lnTo>
                    <a:pt x="2612" y="814"/>
                  </a:lnTo>
                  <a:lnTo>
                    <a:pt x="2614" y="818"/>
                  </a:lnTo>
                  <a:lnTo>
                    <a:pt x="2614" y="820"/>
                  </a:lnTo>
                  <a:lnTo>
                    <a:pt x="2618" y="820"/>
                  </a:lnTo>
                  <a:lnTo>
                    <a:pt x="2620" y="822"/>
                  </a:lnTo>
                  <a:lnTo>
                    <a:pt x="2654" y="814"/>
                  </a:lnTo>
                  <a:lnTo>
                    <a:pt x="2666" y="812"/>
                  </a:lnTo>
                  <a:lnTo>
                    <a:pt x="2668" y="812"/>
                  </a:lnTo>
                  <a:lnTo>
                    <a:pt x="2666" y="808"/>
                  </a:lnTo>
                  <a:lnTo>
                    <a:pt x="2664" y="802"/>
                  </a:lnTo>
                  <a:lnTo>
                    <a:pt x="2664" y="796"/>
                  </a:lnTo>
                  <a:lnTo>
                    <a:pt x="2668" y="782"/>
                  </a:lnTo>
                  <a:lnTo>
                    <a:pt x="2674" y="766"/>
                  </a:lnTo>
                  <a:lnTo>
                    <a:pt x="2678" y="752"/>
                  </a:lnTo>
                  <a:lnTo>
                    <a:pt x="2682" y="746"/>
                  </a:lnTo>
                  <a:lnTo>
                    <a:pt x="2688" y="740"/>
                  </a:lnTo>
                  <a:lnTo>
                    <a:pt x="2704" y="730"/>
                  </a:lnTo>
                  <a:lnTo>
                    <a:pt x="2710" y="726"/>
                  </a:lnTo>
                  <a:lnTo>
                    <a:pt x="2718" y="726"/>
                  </a:lnTo>
                  <a:lnTo>
                    <a:pt x="2742" y="732"/>
                  </a:lnTo>
                  <a:lnTo>
                    <a:pt x="2748" y="736"/>
                  </a:lnTo>
                  <a:lnTo>
                    <a:pt x="2754" y="742"/>
                  </a:lnTo>
                  <a:lnTo>
                    <a:pt x="2756" y="746"/>
                  </a:lnTo>
                  <a:lnTo>
                    <a:pt x="2758" y="750"/>
                  </a:lnTo>
                  <a:lnTo>
                    <a:pt x="2760" y="750"/>
                  </a:lnTo>
                  <a:lnTo>
                    <a:pt x="2762" y="750"/>
                  </a:lnTo>
                  <a:lnTo>
                    <a:pt x="2764" y="748"/>
                  </a:lnTo>
                  <a:lnTo>
                    <a:pt x="2774" y="740"/>
                  </a:lnTo>
                  <a:lnTo>
                    <a:pt x="2786" y="730"/>
                  </a:lnTo>
                  <a:lnTo>
                    <a:pt x="2812" y="710"/>
                  </a:lnTo>
                  <a:lnTo>
                    <a:pt x="2814" y="708"/>
                  </a:lnTo>
                  <a:lnTo>
                    <a:pt x="2816" y="708"/>
                  </a:lnTo>
                  <a:lnTo>
                    <a:pt x="2818" y="710"/>
                  </a:lnTo>
                  <a:lnTo>
                    <a:pt x="2818" y="714"/>
                  </a:lnTo>
                  <a:lnTo>
                    <a:pt x="2818" y="736"/>
                  </a:lnTo>
                  <a:lnTo>
                    <a:pt x="2816" y="744"/>
                  </a:lnTo>
                  <a:lnTo>
                    <a:pt x="2812" y="750"/>
                  </a:lnTo>
                  <a:lnTo>
                    <a:pt x="2794" y="768"/>
                  </a:lnTo>
                  <a:lnTo>
                    <a:pt x="2782" y="778"/>
                  </a:lnTo>
                  <a:lnTo>
                    <a:pt x="2776" y="780"/>
                  </a:lnTo>
                  <a:lnTo>
                    <a:pt x="2770" y="784"/>
                  </a:lnTo>
                  <a:lnTo>
                    <a:pt x="2764" y="790"/>
                  </a:lnTo>
                  <a:lnTo>
                    <a:pt x="2754" y="806"/>
                  </a:lnTo>
                  <a:lnTo>
                    <a:pt x="2744" y="818"/>
                  </a:lnTo>
                  <a:lnTo>
                    <a:pt x="2736" y="826"/>
                  </a:lnTo>
                  <a:lnTo>
                    <a:pt x="2724" y="838"/>
                  </a:lnTo>
                  <a:lnTo>
                    <a:pt x="2716" y="846"/>
                  </a:lnTo>
                  <a:lnTo>
                    <a:pt x="2710" y="850"/>
                  </a:lnTo>
                  <a:lnTo>
                    <a:pt x="2706" y="852"/>
                  </a:lnTo>
                  <a:lnTo>
                    <a:pt x="2702" y="854"/>
                  </a:lnTo>
                  <a:lnTo>
                    <a:pt x="2698" y="860"/>
                  </a:lnTo>
                  <a:lnTo>
                    <a:pt x="2684" y="904"/>
                  </a:lnTo>
                  <a:lnTo>
                    <a:pt x="2682" y="910"/>
                  </a:lnTo>
                  <a:lnTo>
                    <a:pt x="2682" y="918"/>
                  </a:lnTo>
                  <a:lnTo>
                    <a:pt x="2700" y="1020"/>
                  </a:lnTo>
                  <a:lnTo>
                    <a:pt x="2700" y="1022"/>
                  </a:lnTo>
                  <a:lnTo>
                    <a:pt x="2702" y="1024"/>
                  </a:lnTo>
                  <a:lnTo>
                    <a:pt x="2704" y="1024"/>
                  </a:lnTo>
                  <a:lnTo>
                    <a:pt x="2706" y="1022"/>
                  </a:lnTo>
                  <a:lnTo>
                    <a:pt x="2726" y="996"/>
                  </a:lnTo>
                  <a:lnTo>
                    <a:pt x="2734" y="984"/>
                  </a:lnTo>
                  <a:lnTo>
                    <a:pt x="2744" y="972"/>
                  </a:lnTo>
                  <a:lnTo>
                    <a:pt x="2746" y="966"/>
                  </a:lnTo>
                  <a:lnTo>
                    <a:pt x="2754" y="952"/>
                  </a:lnTo>
                  <a:lnTo>
                    <a:pt x="2756" y="948"/>
                  </a:lnTo>
                  <a:lnTo>
                    <a:pt x="2760" y="940"/>
                  </a:lnTo>
                  <a:lnTo>
                    <a:pt x="2766" y="936"/>
                  </a:lnTo>
                  <a:lnTo>
                    <a:pt x="2772" y="934"/>
                  </a:lnTo>
                  <a:lnTo>
                    <a:pt x="2776" y="928"/>
                  </a:lnTo>
                  <a:lnTo>
                    <a:pt x="2778" y="922"/>
                  </a:lnTo>
                  <a:lnTo>
                    <a:pt x="2778" y="918"/>
                  </a:lnTo>
                  <a:lnTo>
                    <a:pt x="2780" y="912"/>
                  </a:lnTo>
                  <a:lnTo>
                    <a:pt x="2784" y="906"/>
                  </a:lnTo>
                  <a:lnTo>
                    <a:pt x="2788" y="900"/>
                  </a:lnTo>
                  <a:lnTo>
                    <a:pt x="2790" y="894"/>
                  </a:lnTo>
                  <a:lnTo>
                    <a:pt x="2796" y="870"/>
                  </a:lnTo>
                  <a:lnTo>
                    <a:pt x="2798" y="856"/>
                  </a:lnTo>
                  <a:lnTo>
                    <a:pt x="2796" y="854"/>
                  </a:lnTo>
                  <a:lnTo>
                    <a:pt x="2790" y="852"/>
                  </a:lnTo>
                  <a:lnTo>
                    <a:pt x="2786" y="852"/>
                  </a:lnTo>
                  <a:lnTo>
                    <a:pt x="2784" y="852"/>
                  </a:lnTo>
                  <a:lnTo>
                    <a:pt x="2782" y="850"/>
                  </a:lnTo>
                  <a:lnTo>
                    <a:pt x="2782" y="848"/>
                  </a:lnTo>
                  <a:lnTo>
                    <a:pt x="2782" y="844"/>
                  </a:lnTo>
                  <a:lnTo>
                    <a:pt x="2796" y="810"/>
                  </a:lnTo>
                  <a:lnTo>
                    <a:pt x="2798" y="804"/>
                  </a:lnTo>
                  <a:lnTo>
                    <a:pt x="2804" y="798"/>
                  </a:lnTo>
                  <a:lnTo>
                    <a:pt x="2816" y="790"/>
                  </a:lnTo>
                  <a:lnTo>
                    <a:pt x="2820" y="786"/>
                  </a:lnTo>
                  <a:lnTo>
                    <a:pt x="2832" y="784"/>
                  </a:lnTo>
                  <a:lnTo>
                    <a:pt x="2838" y="784"/>
                  </a:lnTo>
                  <a:lnTo>
                    <a:pt x="2842" y="788"/>
                  </a:lnTo>
                  <a:lnTo>
                    <a:pt x="2844" y="790"/>
                  </a:lnTo>
                  <a:lnTo>
                    <a:pt x="2848" y="790"/>
                  </a:lnTo>
                  <a:lnTo>
                    <a:pt x="2854" y="788"/>
                  </a:lnTo>
                  <a:lnTo>
                    <a:pt x="2870" y="770"/>
                  </a:lnTo>
                  <a:lnTo>
                    <a:pt x="2874" y="768"/>
                  </a:lnTo>
                  <a:lnTo>
                    <a:pt x="2876" y="768"/>
                  </a:lnTo>
                  <a:lnTo>
                    <a:pt x="2880" y="768"/>
                  </a:lnTo>
                  <a:lnTo>
                    <a:pt x="2882" y="770"/>
                  </a:lnTo>
                  <a:lnTo>
                    <a:pt x="2900" y="788"/>
                  </a:lnTo>
                  <a:lnTo>
                    <a:pt x="2902" y="790"/>
                  </a:lnTo>
                  <a:lnTo>
                    <a:pt x="2906" y="790"/>
                  </a:lnTo>
                  <a:lnTo>
                    <a:pt x="2908" y="788"/>
                  </a:lnTo>
                  <a:lnTo>
                    <a:pt x="2908" y="786"/>
                  </a:lnTo>
                  <a:lnTo>
                    <a:pt x="2914" y="772"/>
                  </a:lnTo>
                  <a:lnTo>
                    <a:pt x="2918" y="766"/>
                  </a:lnTo>
                  <a:lnTo>
                    <a:pt x="2924" y="764"/>
                  </a:lnTo>
                  <a:lnTo>
                    <a:pt x="2928" y="764"/>
                  </a:lnTo>
                  <a:lnTo>
                    <a:pt x="2934" y="762"/>
                  </a:lnTo>
                  <a:lnTo>
                    <a:pt x="2940" y="758"/>
                  </a:lnTo>
                  <a:lnTo>
                    <a:pt x="2960" y="732"/>
                  </a:lnTo>
                  <a:lnTo>
                    <a:pt x="2966" y="726"/>
                  </a:lnTo>
                  <a:lnTo>
                    <a:pt x="2972" y="722"/>
                  </a:lnTo>
                  <a:lnTo>
                    <a:pt x="2996" y="708"/>
                  </a:lnTo>
                  <a:lnTo>
                    <a:pt x="3004" y="706"/>
                  </a:lnTo>
                  <a:lnTo>
                    <a:pt x="3012" y="706"/>
                  </a:lnTo>
                  <a:lnTo>
                    <a:pt x="3016" y="706"/>
                  </a:lnTo>
                  <a:lnTo>
                    <a:pt x="3024" y="706"/>
                  </a:lnTo>
                  <a:lnTo>
                    <a:pt x="3030" y="708"/>
                  </a:lnTo>
                  <a:lnTo>
                    <a:pt x="3036" y="712"/>
                  </a:lnTo>
                  <a:lnTo>
                    <a:pt x="3042" y="712"/>
                  </a:lnTo>
                  <a:lnTo>
                    <a:pt x="3044" y="710"/>
                  </a:lnTo>
                  <a:lnTo>
                    <a:pt x="3044" y="698"/>
                  </a:lnTo>
                  <a:lnTo>
                    <a:pt x="3044" y="694"/>
                  </a:lnTo>
                  <a:lnTo>
                    <a:pt x="3040" y="678"/>
                  </a:lnTo>
                  <a:lnTo>
                    <a:pt x="3036" y="664"/>
                  </a:lnTo>
                  <a:lnTo>
                    <a:pt x="3032" y="656"/>
                  </a:lnTo>
                  <a:lnTo>
                    <a:pt x="3028" y="650"/>
                  </a:lnTo>
                  <a:lnTo>
                    <a:pt x="3020" y="642"/>
                  </a:lnTo>
                  <a:lnTo>
                    <a:pt x="3018" y="640"/>
                  </a:lnTo>
                  <a:lnTo>
                    <a:pt x="3018" y="638"/>
                  </a:lnTo>
                  <a:lnTo>
                    <a:pt x="3018" y="634"/>
                  </a:lnTo>
                  <a:lnTo>
                    <a:pt x="3022" y="634"/>
                  </a:lnTo>
                  <a:lnTo>
                    <a:pt x="3026" y="630"/>
                  </a:lnTo>
                  <a:lnTo>
                    <a:pt x="3040" y="624"/>
                  </a:lnTo>
                  <a:lnTo>
                    <a:pt x="3046" y="620"/>
                  </a:lnTo>
                  <a:close/>
                  <a:moveTo>
                    <a:pt x="420" y="930"/>
                  </a:moveTo>
                  <a:lnTo>
                    <a:pt x="420" y="930"/>
                  </a:lnTo>
                  <a:lnTo>
                    <a:pt x="414" y="924"/>
                  </a:lnTo>
                  <a:lnTo>
                    <a:pt x="410" y="920"/>
                  </a:lnTo>
                  <a:lnTo>
                    <a:pt x="414" y="924"/>
                  </a:lnTo>
                  <a:lnTo>
                    <a:pt x="420" y="930"/>
                  </a:lnTo>
                  <a:close/>
                  <a:moveTo>
                    <a:pt x="938" y="1244"/>
                  </a:moveTo>
                  <a:lnTo>
                    <a:pt x="938" y="1244"/>
                  </a:lnTo>
                  <a:lnTo>
                    <a:pt x="934" y="1238"/>
                  </a:lnTo>
                  <a:lnTo>
                    <a:pt x="928" y="1236"/>
                  </a:lnTo>
                  <a:lnTo>
                    <a:pt x="924" y="1234"/>
                  </a:lnTo>
                  <a:lnTo>
                    <a:pt x="914" y="1234"/>
                  </a:lnTo>
                  <a:lnTo>
                    <a:pt x="902" y="1238"/>
                  </a:lnTo>
                  <a:lnTo>
                    <a:pt x="896" y="1240"/>
                  </a:lnTo>
                  <a:lnTo>
                    <a:pt x="890" y="1242"/>
                  </a:lnTo>
                  <a:lnTo>
                    <a:pt x="882" y="1244"/>
                  </a:lnTo>
                  <a:lnTo>
                    <a:pt x="878" y="1244"/>
                  </a:lnTo>
                  <a:lnTo>
                    <a:pt x="864" y="1244"/>
                  </a:lnTo>
                  <a:lnTo>
                    <a:pt x="852" y="1240"/>
                  </a:lnTo>
                  <a:lnTo>
                    <a:pt x="848" y="1238"/>
                  </a:lnTo>
                  <a:lnTo>
                    <a:pt x="836" y="1234"/>
                  </a:lnTo>
                  <a:lnTo>
                    <a:pt x="822" y="1234"/>
                  </a:lnTo>
                  <a:lnTo>
                    <a:pt x="800" y="1234"/>
                  </a:lnTo>
                  <a:lnTo>
                    <a:pt x="786" y="1234"/>
                  </a:lnTo>
                  <a:lnTo>
                    <a:pt x="774" y="1234"/>
                  </a:lnTo>
                  <a:lnTo>
                    <a:pt x="770" y="1234"/>
                  </a:lnTo>
                  <a:lnTo>
                    <a:pt x="764" y="1236"/>
                  </a:lnTo>
                  <a:lnTo>
                    <a:pt x="758" y="1238"/>
                  </a:lnTo>
                  <a:lnTo>
                    <a:pt x="746" y="1248"/>
                  </a:lnTo>
                  <a:lnTo>
                    <a:pt x="740" y="1250"/>
                  </a:lnTo>
                  <a:lnTo>
                    <a:pt x="734" y="1250"/>
                  </a:lnTo>
                  <a:lnTo>
                    <a:pt x="728" y="1248"/>
                  </a:lnTo>
                  <a:lnTo>
                    <a:pt x="722" y="1244"/>
                  </a:lnTo>
                  <a:lnTo>
                    <a:pt x="716" y="1240"/>
                  </a:lnTo>
                  <a:lnTo>
                    <a:pt x="702" y="1236"/>
                  </a:lnTo>
                  <a:lnTo>
                    <a:pt x="696" y="1232"/>
                  </a:lnTo>
                  <a:lnTo>
                    <a:pt x="694" y="1226"/>
                  </a:lnTo>
                  <a:lnTo>
                    <a:pt x="694" y="1222"/>
                  </a:lnTo>
                  <a:lnTo>
                    <a:pt x="696" y="1214"/>
                  </a:lnTo>
                  <a:lnTo>
                    <a:pt x="700" y="1208"/>
                  </a:lnTo>
                  <a:lnTo>
                    <a:pt x="708" y="1200"/>
                  </a:lnTo>
                  <a:lnTo>
                    <a:pt x="714" y="1194"/>
                  </a:lnTo>
                  <a:lnTo>
                    <a:pt x="714" y="1186"/>
                  </a:lnTo>
                  <a:lnTo>
                    <a:pt x="714" y="1172"/>
                  </a:lnTo>
                  <a:lnTo>
                    <a:pt x="714" y="1166"/>
                  </a:lnTo>
                  <a:lnTo>
                    <a:pt x="718" y="1160"/>
                  </a:lnTo>
                  <a:lnTo>
                    <a:pt x="724" y="1156"/>
                  </a:lnTo>
                  <a:lnTo>
                    <a:pt x="728" y="1150"/>
                  </a:lnTo>
                  <a:lnTo>
                    <a:pt x="740" y="1142"/>
                  </a:lnTo>
                  <a:lnTo>
                    <a:pt x="746" y="1140"/>
                  </a:lnTo>
                  <a:lnTo>
                    <a:pt x="754" y="1136"/>
                  </a:lnTo>
                  <a:lnTo>
                    <a:pt x="760" y="1136"/>
                  </a:lnTo>
                  <a:lnTo>
                    <a:pt x="764" y="1136"/>
                  </a:lnTo>
                  <a:lnTo>
                    <a:pt x="772" y="1138"/>
                  </a:lnTo>
                  <a:lnTo>
                    <a:pt x="778" y="1140"/>
                  </a:lnTo>
                  <a:lnTo>
                    <a:pt x="780" y="1146"/>
                  </a:lnTo>
                  <a:lnTo>
                    <a:pt x="778" y="1150"/>
                  </a:lnTo>
                  <a:lnTo>
                    <a:pt x="776" y="1152"/>
                  </a:lnTo>
                  <a:lnTo>
                    <a:pt x="776" y="1156"/>
                  </a:lnTo>
                  <a:lnTo>
                    <a:pt x="778" y="1160"/>
                  </a:lnTo>
                  <a:lnTo>
                    <a:pt x="786" y="1170"/>
                  </a:lnTo>
                  <a:lnTo>
                    <a:pt x="792" y="1172"/>
                  </a:lnTo>
                  <a:lnTo>
                    <a:pt x="800" y="1172"/>
                  </a:lnTo>
                  <a:lnTo>
                    <a:pt x="824" y="1158"/>
                  </a:lnTo>
                  <a:lnTo>
                    <a:pt x="832" y="1156"/>
                  </a:lnTo>
                  <a:lnTo>
                    <a:pt x="838" y="1158"/>
                  </a:lnTo>
                  <a:lnTo>
                    <a:pt x="862" y="1164"/>
                  </a:lnTo>
                  <a:lnTo>
                    <a:pt x="870" y="1166"/>
                  </a:lnTo>
                  <a:lnTo>
                    <a:pt x="874" y="1172"/>
                  </a:lnTo>
                  <a:lnTo>
                    <a:pt x="886" y="1188"/>
                  </a:lnTo>
                  <a:lnTo>
                    <a:pt x="888" y="1194"/>
                  </a:lnTo>
                  <a:lnTo>
                    <a:pt x="890" y="1200"/>
                  </a:lnTo>
                  <a:lnTo>
                    <a:pt x="892" y="1204"/>
                  </a:lnTo>
                  <a:lnTo>
                    <a:pt x="894" y="1210"/>
                  </a:lnTo>
                  <a:lnTo>
                    <a:pt x="900" y="1212"/>
                  </a:lnTo>
                  <a:lnTo>
                    <a:pt x="908" y="1214"/>
                  </a:lnTo>
                  <a:lnTo>
                    <a:pt x="912" y="1214"/>
                  </a:lnTo>
                  <a:lnTo>
                    <a:pt x="918" y="1216"/>
                  </a:lnTo>
                  <a:lnTo>
                    <a:pt x="924" y="1218"/>
                  </a:lnTo>
                  <a:lnTo>
                    <a:pt x="932" y="1232"/>
                  </a:lnTo>
                  <a:lnTo>
                    <a:pt x="936" y="1236"/>
                  </a:lnTo>
                  <a:lnTo>
                    <a:pt x="938" y="1244"/>
                  </a:lnTo>
                  <a:close/>
                  <a:moveTo>
                    <a:pt x="1094" y="1156"/>
                  </a:moveTo>
                  <a:lnTo>
                    <a:pt x="1094" y="1156"/>
                  </a:lnTo>
                  <a:lnTo>
                    <a:pt x="1078" y="1156"/>
                  </a:lnTo>
                  <a:lnTo>
                    <a:pt x="1074" y="1156"/>
                  </a:lnTo>
                  <a:lnTo>
                    <a:pt x="1068" y="1156"/>
                  </a:lnTo>
                  <a:lnTo>
                    <a:pt x="1062" y="1160"/>
                  </a:lnTo>
                  <a:lnTo>
                    <a:pt x="1058" y="1166"/>
                  </a:lnTo>
                  <a:lnTo>
                    <a:pt x="1058" y="1172"/>
                  </a:lnTo>
                  <a:lnTo>
                    <a:pt x="1064" y="1196"/>
                  </a:lnTo>
                  <a:lnTo>
                    <a:pt x="1068" y="1204"/>
                  </a:lnTo>
                  <a:lnTo>
                    <a:pt x="1072" y="1210"/>
                  </a:lnTo>
                  <a:lnTo>
                    <a:pt x="1080" y="1218"/>
                  </a:lnTo>
                  <a:lnTo>
                    <a:pt x="1084" y="1224"/>
                  </a:lnTo>
                  <a:lnTo>
                    <a:pt x="1086" y="1232"/>
                  </a:lnTo>
                  <a:lnTo>
                    <a:pt x="1086" y="1256"/>
                  </a:lnTo>
                  <a:lnTo>
                    <a:pt x="1086" y="1264"/>
                  </a:lnTo>
                  <a:lnTo>
                    <a:pt x="1080" y="1266"/>
                  </a:lnTo>
                  <a:lnTo>
                    <a:pt x="1020" y="1278"/>
                  </a:lnTo>
                  <a:lnTo>
                    <a:pt x="1014" y="1278"/>
                  </a:lnTo>
                  <a:lnTo>
                    <a:pt x="1010" y="1276"/>
                  </a:lnTo>
                  <a:lnTo>
                    <a:pt x="1006" y="1274"/>
                  </a:lnTo>
                  <a:lnTo>
                    <a:pt x="1002" y="1278"/>
                  </a:lnTo>
                  <a:lnTo>
                    <a:pt x="998" y="1280"/>
                  </a:lnTo>
                  <a:lnTo>
                    <a:pt x="990" y="1282"/>
                  </a:lnTo>
                  <a:lnTo>
                    <a:pt x="982" y="1284"/>
                  </a:lnTo>
                  <a:lnTo>
                    <a:pt x="976" y="1284"/>
                  </a:lnTo>
                  <a:lnTo>
                    <a:pt x="972" y="1284"/>
                  </a:lnTo>
                  <a:lnTo>
                    <a:pt x="962" y="1278"/>
                  </a:lnTo>
                  <a:lnTo>
                    <a:pt x="958" y="1272"/>
                  </a:lnTo>
                  <a:lnTo>
                    <a:pt x="954" y="1268"/>
                  </a:lnTo>
                  <a:lnTo>
                    <a:pt x="954" y="1266"/>
                  </a:lnTo>
                  <a:lnTo>
                    <a:pt x="954" y="1264"/>
                  </a:lnTo>
                  <a:lnTo>
                    <a:pt x="960" y="1264"/>
                  </a:lnTo>
                  <a:lnTo>
                    <a:pt x="968" y="1262"/>
                  </a:lnTo>
                  <a:lnTo>
                    <a:pt x="976" y="1260"/>
                  </a:lnTo>
                  <a:lnTo>
                    <a:pt x="980" y="1256"/>
                  </a:lnTo>
                  <a:lnTo>
                    <a:pt x="986" y="1256"/>
                  </a:lnTo>
                  <a:lnTo>
                    <a:pt x="992" y="1258"/>
                  </a:lnTo>
                  <a:lnTo>
                    <a:pt x="996" y="1264"/>
                  </a:lnTo>
                  <a:lnTo>
                    <a:pt x="998" y="1268"/>
                  </a:lnTo>
                  <a:lnTo>
                    <a:pt x="998" y="1270"/>
                  </a:lnTo>
                  <a:lnTo>
                    <a:pt x="1002" y="1266"/>
                  </a:lnTo>
                  <a:lnTo>
                    <a:pt x="1004" y="1260"/>
                  </a:lnTo>
                  <a:lnTo>
                    <a:pt x="1012" y="1248"/>
                  </a:lnTo>
                  <a:lnTo>
                    <a:pt x="1022" y="1240"/>
                  </a:lnTo>
                  <a:lnTo>
                    <a:pt x="1024" y="1234"/>
                  </a:lnTo>
                  <a:lnTo>
                    <a:pt x="1024" y="1226"/>
                  </a:lnTo>
                  <a:lnTo>
                    <a:pt x="1010" y="1202"/>
                  </a:lnTo>
                  <a:lnTo>
                    <a:pt x="1002" y="1188"/>
                  </a:lnTo>
                  <a:lnTo>
                    <a:pt x="974" y="1152"/>
                  </a:lnTo>
                  <a:lnTo>
                    <a:pt x="970" y="1146"/>
                  </a:lnTo>
                  <a:lnTo>
                    <a:pt x="972" y="1138"/>
                  </a:lnTo>
                  <a:lnTo>
                    <a:pt x="984" y="1122"/>
                  </a:lnTo>
                  <a:lnTo>
                    <a:pt x="988" y="1118"/>
                  </a:lnTo>
                  <a:lnTo>
                    <a:pt x="994" y="1112"/>
                  </a:lnTo>
                  <a:lnTo>
                    <a:pt x="1000" y="1110"/>
                  </a:lnTo>
                  <a:lnTo>
                    <a:pt x="1006" y="1108"/>
                  </a:lnTo>
                  <a:lnTo>
                    <a:pt x="1012" y="1112"/>
                  </a:lnTo>
                  <a:lnTo>
                    <a:pt x="1018" y="1114"/>
                  </a:lnTo>
                  <a:lnTo>
                    <a:pt x="1026" y="1116"/>
                  </a:lnTo>
                  <a:lnTo>
                    <a:pt x="1048" y="1116"/>
                  </a:lnTo>
                  <a:lnTo>
                    <a:pt x="1064" y="1116"/>
                  </a:lnTo>
                  <a:lnTo>
                    <a:pt x="1078" y="1116"/>
                  </a:lnTo>
                  <a:lnTo>
                    <a:pt x="1084" y="1118"/>
                  </a:lnTo>
                  <a:lnTo>
                    <a:pt x="1090" y="1122"/>
                  </a:lnTo>
                  <a:lnTo>
                    <a:pt x="1110" y="1148"/>
                  </a:lnTo>
                  <a:lnTo>
                    <a:pt x="1112" y="1152"/>
                  </a:lnTo>
                  <a:lnTo>
                    <a:pt x="1112" y="1154"/>
                  </a:lnTo>
                  <a:lnTo>
                    <a:pt x="1110" y="1154"/>
                  </a:lnTo>
                  <a:lnTo>
                    <a:pt x="1108" y="1156"/>
                  </a:lnTo>
                  <a:lnTo>
                    <a:pt x="1094" y="1156"/>
                  </a:lnTo>
                  <a:close/>
                  <a:moveTo>
                    <a:pt x="1098" y="350"/>
                  </a:moveTo>
                  <a:lnTo>
                    <a:pt x="1098" y="350"/>
                  </a:lnTo>
                  <a:lnTo>
                    <a:pt x="1102" y="354"/>
                  </a:lnTo>
                  <a:lnTo>
                    <a:pt x="1106" y="358"/>
                  </a:lnTo>
                  <a:lnTo>
                    <a:pt x="1108" y="362"/>
                  </a:lnTo>
                  <a:lnTo>
                    <a:pt x="1112" y="366"/>
                  </a:lnTo>
                  <a:lnTo>
                    <a:pt x="1118" y="368"/>
                  </a:lnTo>
                  <a:lnTo>
                    <a:pt x="1124" y="372"/>
                  </a:lnTo>
                  <a:lnTo>
                    <a:pt x="1132" y="372"/>
                  </a:lnTo>
                  <a:lnTo>
                    <a:pt x="1156" y="372"/>
                  </a:lnTo>
                  <a:lnTo>
                    <a:pt x="1158" y="372"/>
                  </a:lnTo>
                  <a:lnTo>
                    <a:pt x="1160" y="370"/>
                  </a:lnTo>
                  <a:lnTo>
                    <a:pt x="1160" y="368"/>
                  </a:lnTo>
                  <a:lnTo>
                    <a:pt x="1158" y="366"/>
                  </a:lnTo>
                  <a:lnTo>
                    <a:pt x="1150" y="358"/>
                  </a:lnTo>
                  <a:lnTo>
                    <a:pt x="1146" y="352"/>
                  </a:lnTo>
                  <a:lnTo>
                    <a:pt x="1142" y="346"/>
                  </a:lnTo>
                  <a:lnTo>
                    <a:pt x="1128" y="302"/>
                  </a:lnTo>
                  <a:lnTo>
                    <a:pt x="1126" y="294"/>
                  </a:lnTo>
                  <a:lnTo>
                    <a:pt x="1128" y="286"/>
                  </a:lnTo>
                  <a:lnTo>
                    <a:pt x="1140" y="262"/>
                  </a:lnTo>
                  <a:lnTo>
                    <a:pt x="1148" y="248"/>
                  </a:lnTo>
                  <a:lnTo>
                    <a:pt x="1180" y="184"/>
                  </a:lnTo>
                  <a:lnTo>
                    <a:pt x="1184" y="178"/>
                  </a:lnTo>
                  <a:lnTo>
                    <a:pt x="1190" y="172"/>
                  </a:lnTo>
                  <a:lnTo>
                    <a:pt x="1216" y="152"/>
                  </a:lnTo>
                  <a:lnTo>
                    <a:pt x="1226" y="140"/>
                  </a:lnTo>
                  <a:lnTo>
                    <a:pt x="1238" y="124"/>
                  </a:lnTo>
                  <a:lnTo>
                    <a:pt x="1244" y="120"/>
                  </a:lnTo>
                  <a:lnTo>
                    <a:pt x="1250" y="116"/>
                  </a:lnTo>
                  <a:lnTo>
                    <a:pt x="1264" y="110"/>
                  </a:lnTo>
                  <a:lnTo>
                    <a:pt x="1278" y="104"/>
                  </a:lnTo>
                  <a:lnTo>
                    <a:pt x="1294" y="94"/>
                  </a:lnTo>
                  <a:lnTo>
                    <a:pt x="1306" y="84"/>
                  </a:lnTo>
                  <a:lnTo>
                    <a:pt x="1334" y="56"/>
                  </a:lnTo>
                  <a:lnTo>
                    <a:pt x="1338" y="50"/>
                  </a:lnTo>
                  <a:lnTo>
                    <a:pt x="1336" y="42"/>
                  </a:lnTo>
                  <a:lnTo>
                    <a:pt x="1334" y="38"/>
                  </a:lnTo>
                  <a:lnTo>
                    <a:pt x="1328" y="32"/>
                  </a:lnTo>
                  <a:lnTo>
                    <a:pt x="1322" y="30"/>
                  </a:lnTo>
                  <a:lnTo>
                    <a:pt x="1308" y="30"/>
                  </a:lnTo>
                  <a:lnTo>
                    <a:pt x="1302" y="32"/>
                  </a:lnTo>
                  <a:lnTo>
                    <a:pt x="1296" y="36"/>
                  </a:lnTo>
                  <a:lnTo>
                    <a:pt x="1286" y="44"/>
                  </a:lnTo>
                  <a:lnTo>
                    <a:pt x="1276" y="54"/>
                  </a:lnTo>
                  <a:lnTo>
                    <a:pt x="1270" y="58"/>
                  </a:lnTo>
                  <a:lnTo>
                    <a:pt x="1264" y="62"/>
                  </a:lnTo>
                  <a:lnTo>
                    <a:pt x="1250" y="66"/>
                  </a:lnTo>
                  <a:lnTo>
                    <a:pt x="1234" y="70"/>
                  </a:lnTo>
                  <a:lnTo>
                    <a:pt x="1220" y="70"/>
                  </a:lnTo>
                  <a:lnTo>
                    <a:pt x="1214" y="70"/>
                  </a:lnTo>
                  <a:lnTo>
                    <a:pt x="1208" y="74"/>
                  </a:lnTo>
                  <a:lnTo>
                    <a:pt x="1198" y="84"/>
                  </a:lnTo>
                  <a:lnTo>
                    <a:pt x="1188" y="94"/>
                  </a:lnTo>
                  <a:lnTo>
                    <a:pt x="1160" y="122"/>
                  </a:lnTo>
                  <a:lnTo>
                    <a:pt x="1146" y="132"/>
                  </a:lnTo>
                  <a:lnTo>
                    <a:pt x="1142" y="134"/>
                  </a:lnTo>
                  <a:lnTo>
                    <a:pt x="1136" y="140"/>
                  </a:lnTo>
                  <a:lnTo>
                    <a:pt x="1134" y="146"/>
                  </a:lnTo>
                  <a:lnTo>
                    <a:pt x="1134" y="160"/>
                  </a:lnTo>
                  <a:lnTo>
                    <a:pt x="1132" y="166"/>
                  </a:lnTo>
                  <a:lnTo>
                    <a:pt x="1128" y="170"/>
                  </a:lnTo>
                  <a:lnTo>
                    <a:pt x="1122" y="174"/>
                  </a:lnTo>
                  <a:lnTo>
                    <a:pt x="1116" y="178"/>
                  </a:lnTo>
                  <a:lnTo>
                    <a:pt x="1110" y="184"/>
                  </a:lnTo>
                  <a:lnTo>
                    <a:pt x="1100" y="200"/>
                  </a:lnTo>
                  <a:lnTo>
                    <a:pt x="1096" y="206"/>
                  </a:lnTo>
                  <a:lnTo>
                    <a:pt x="1096" y="214"/>
                  </a:lnTo>
                  <a:lnTo>
                    <a:pt x="1096" y="218"/>
                  </a:lnTo>
                  <a:lnTo>
                    <a:pt x="1094" y="226"/>
                  </a:lnTo>
                  <a:lnTo>
                    <a:pt x="1092" y="232"/>
                  </a:lnTo>
                  <a:lnTo>
                    <a:pt x="1090" y="238"/>
                  </a:lnTo>
                  <a:lnTo>
                    <a:pt x="1082" y="252"/>
                  </a:lnTo>
                  <a:lnTo>
                    <a:pt x="1080" y="258"/>
                  </a:lnTo>
                  <a:lnTo>
                    <a:pt x="1076" y="266"/>
                  </a:lnTo>
                  <a:lnTo>
                    <a:pt x="1076" y="272"/>
                  </a:lnTo>
                  <a:lnTo>
                    <a:pt x="1076" y="286"/>
                  </a:lnTo>
                  <a:lnTo>
                    <a:pt x="1074" y="294"/>
                  </a:lnTo>
                  <a:lnTo>
                    <a:pt x="1072" y="302"/>
                  </a:lnTo>
                  <a:lnTo>
                    <a:pt x="1070" y="306"/>
                  </a:lnTo>
                  <a:lnTo>
                    <a:pt x="1068" y="314"/>
                  </a:lnTo>
                  <a:lnTo>
                    <a:pt x="1068" y="322"/>
                  </a:lnTo>
                  <a:lnTo>
                    <a:pt x="1074" y="336"/>
                  </a:lnTo>
                  <a:lnTo>
                    <a:pt x="1078" y="342"/>
                  </a:lnTo>
                  <a:lnTo>
                    <a:pt x="1084" y="346"/>
                  </a:lnTo>
                  <a:lnTo>
                    <a:pt x="1098" y="350"/>
                  </a:lnTo>
                  <a:close/>
                  <a:moveTo>
                    <a:pt x="148" y="1002"/>
                  </a:moveTo>
                  <a:lnTo>
                    <a:pt x="148" y="1002"/>
                  </a:lnTo>
                  <a:lnTo>
                    <a:pt x="162" y="994"/>
                  </a:lnTo>
                  <a:lnTo>
                    <a:pt x="168" y="992"/>
                  </a:lnTo>
                  <a:lnTo>
                    <a:pt x="172" y="988"/>
                  </a:lnTo>
                  <a:lnTo>
                    <a:pt x="174" y="980"/>
                  </a:lnTo>
                  <a:lnTo>
                    <a:pt x="174" y="978"/>
                  </a:lnTo>
                  <a:lnTo>
                    <a:pt x="174" y="962"/>
                  </a:lnTo>
                  <a:lnTo>
                    <a:pt x="174" y="958"/>
                  </a:lnTo>
                  <a:lnTo>
                    <a:pt x="176" y="950"/>
                  </a:lnTo>
                  <a:lnTo>
                    <a:pt x="180" y="944"/>
                  </a:lnTo>
                  <a:lnTo>
                    <a:pt x="182" y="940"/>
                  </a:lnTo>
                  <a:lnTo>
                    <a:pt x="180" y="936"/>
                  </a:lnTo>
                  <a:lnTo>
                    <a:pt x="176" y="930"/>
                  </a:lnTo>
                  <a:lnTo>
                    <a:pt x="174" y="926"/>
                  </a:lnTo>
                  <a:lnTo>
                    <a:pt x="172" y="922"/>
                  </a:lnTo>
                  <a:lnTo>
                    <a:pt x="170" y="920"/>
                  </a:lnTo>
                  <a:lnTo>
                    <a:pt x="164" y="920"/>
                  </a:lnTo>
                  <a:lnTo>
                    <a:pt x="160" y="916"/>
                  </a:lnTo>
                  <a:lnTo>
                    <a:pt x="158" y="914"/>
                  </a:lnTo>
                  <a:lnTo>
                    <a:pt x="154" y="914"/>
                  </a:lnTo>
                  <a:lnTo>
                    <a:pt x="148" y="916"/>
                  </a:lnTo>
                  <a:lnTo>
                    <a:pt x="140" y="924"/>
                  </a:lnTo>
                  <a:lnTo>
                    <a:pt x="136" y="930"/>
                  </a:lnTo>
                  <a:lnTo>
                    <a:pt x="134" y="936"/>
                  </a:lnTo>
                  <a:lnTo>
                    <a:pt x="132" y="938"/>
                  </a:lnTo>
                  <a:lnTo>
                    <a:pt x="126" y="940"/>
                  </a:lnTo>
                  <a:lnTo>
                    <a:pt x="124" y="940"/>
                  </a:lnTo>
                  <a:lnTo>
                    <a:pt x="120" y="940"/>
                  </a:lnTo>
                  <a:lnTo>
                    <a:pt x="118" y="942"/>
                  </a:lnTo>
                  <a:lnTo>
                    <a:pt x="118" y="944"/>
                  </a:lnTo>
                  <a:lnTo>
                    <a:pt x="118" y="948"/>
                  </a:lnTo>
                  <a:lnTo>
                    <a:pt x="122" y="952"/>
                  </a:lnTo>
                  <a:lnTo>
                    <a:pt x="122" y="958"/>
                  </a:lnTo>
                  <a:lnTo>
                    <a:pt x="120" y="960"/>
                  </a:lnTo>
                  <a:lnTo>
                    <a:pt x="118" y="960"/>
                  </a:lnTo>
                  <a:lnTo>
                    <a:pt x="120" y="964"/>
                  </a:lnTo>
                  <a:lnTo>
                    <a:pt x="124" y="970"/>
                  </a:lnTo>
                  <a:lnTo>
                    <a:pt x="124" y="974"/>
                  </a:lnTo>
                  <a:lnTo>
                    <a:pt x="124" y="978"/>
                  </a:lnTo>
                  <a:lnTo>
                    <a:pt x="120" y="984"/>
                  </a:lnTo>
                  <a:lnTo>
                    <a:pt x="116" y="988"/>
                  </a:lnTo>
                  <a:lnTo>
                    <a:pt x="116" y="994"/>
                  </a:lnTo>
                  <a:lnTo>
                    <a:pt x="116" y="1004"/>
                  </a:lnTo>
                  <a:lnTo>
                    <a:pt x="116" y="1008"/>
                  </a:lnTo>
                  <a:lnTo>
                    <a:pt x="120" y="1012"/>
                  </a:lnTo>
                  <a:lnTo>
                    <a:pt x="126" y="1016"/>
                  </a:lnTo>
                  <a:lnTo>
                    <a:pt x="132" y="1014"/>
                  </a:lnTo>
                  <a:lnTo>
                    <a:pt x="148" y="1002"/>
                  </a:lnTo>
                  <a:close/>
                  <a:moveTo>
                    <a:pt x="1506" y="1812"/>
                  </a:moveTo>
                  <a:lnTo>
                    <a:pt x="1506" y="1812"/>
                  </a:lnTo>
                  <a:lnTo>
                    <a:pt x="1506" y="1828"/>
                  </a:lnTo>
                  <a:lnTo>
                    <a:pt x="1506" y="1832"/>
                  </a:lnTo>
                  <a:lnTo>
                    <a:pt x="1508" y="1836"/>
                  </a:lnTo>
                  <a:lnTo>
                    <a:pt x="1510" y="1838"/>
                  </a:lnTo>
                  <a:lnTo>
                    <a:pt x="1512" y="1840"/>
                  </a:lnTo>
                  <a:lnTo>
                    <a:pt x="1514" y="1840"/>
                  </a:lnTo>
                  <a:lnTo>
                    <a:pt x="1518" y="1840"/>
                  </a:lnTo>
                  <a:lnTo>
                    <a:pt x="1524" y="1838"/>
                  </a:lnTo>
                  <a:lnTo>
                    <a:pt x="1530" y="1834"/>
                  </a:lnTo>
                  <a:lnTo>
                    <a:pt x="1532" y="1828"/>
                  </a:lnTo>
                  <a:lnTo>
                    <a:pt x="1532" y="1822"/>
                  </a:lnTo>
                  <a:lnTo>
                    <a:pt x="1530" y="1816"/>
                  </a:lnTo>
                  <a:lnTo>
                    <a:pt x="1514" y="1806"/>
                  </a:lnTo>
                  <a:lnTo>
                    <a:pt x="1510" y="1804"/>
                  </a:lnTo>
                  <a:lnTo>
                    <a:pt x="1508" y="1804"/>
                  </a:lnTo>
                  <a:lnTo>
                    <a:pt x="1508" y="1806"/>
                  </a:lnTo>
                  <a:lnTo>
                    <a:pt x="1506" y="1808"/>
                  </a:lnTo>
                  <a:lnTo>
                    <a:pt x="1506" y="1812"/>
                  </a:lnTo>
                  <a:close/>
                  <a:moveTo>
                    <a:pt x="1910" y="1994"/>
                  </a:moveTo>
                  <a:lnTo>
                    <a:pt x="1910" y="1994"/>
                  </a:lnTo>
                  <a:lnTo>
                    <a:pt x="1904" y="1980"/>
                  </a:lnTo>
                  <a:lnTo>
                    <a:pt x="1892" y="1964"/>
                  </a:lnTo>
                  <a:lnTo>
                    <a:pt x="1884" y="1952"/>
                  </a:lnTo>
                  <a:lnTo>
                    <a:pt x="1872" y="1942"/>
                  </a:lnTo>
                  <a:lnTo>
                    <a:pt x="1846" y="1914"/>
                  </a:lnTo>
                  <a:lnTo>
                    <a:pt x="1832" y="1904"/>
                  </a:lnTo>
                  <a:lnTo>
                    <a:pt x="1826" y="1902"/>
                  </a:lnTo>
                  <a:lnTo>
                    <a:pt x="1812" y="1896"/>
                  </a:lnTo>
                  <a:lnTo>
                    <a:pt x="1808" y="1892"/>
                  </a:lnTo>
                  <a:lnTo>
                    <a:pt x="1800" y="1888"/>
                  </a:lnTo>
                  <a:lnTo>
                    <a:pt x="1796" y="1882"/>
                  </a:lnTo>
                  <a:lnTo>
                    <a:pt x="1784" y="1866"/>
                  </a:lnTo>
                  <a:lnTo>
                    <a:pt x="1780" y="1862"/>
                  </a:lnTo>
                  <a:lnTo>
                    <a:pt x="1772" y="1860"/>
                  </a:lnTo>
                  <a:lnTo>
                    <a:pt x="1768" y="1860"/>
                  </a:lnTo>
                  <a:lnTo>
                    <a:pt x="1766" y="1860"/>
                  </a:lnTo>
                  <a:lnTo>
                    <a:pt x="1764" y="1862"/>
                  </a:lnTo>
                  <a:lnTo>
                    <a:pt x="1762" y="1864"/>
                  </a:lnTo>
                  <a:lnTo>
                    <a:pt x="1762" y="1868"/>
                  </a:lnTo>
                  <a:lnTo>
                    <a:pt x="1768" y="1890"/>
                  </a:lnTo>
                  <a:lnTo>
                    <a:pt x="1772" y="1898"/>
                  </a:lnTo>
                  <a:lnTo>
                    <a:pt x="1776" y="1904"/>
                  </a:lnTo>
                  <a:lnTo>
                    <a:pt x="1784" y="1912"/>
                  </a:lnTo>
                  <a:lnTo>
                    <a:pt x="1796" y="1924"/>
                  </a:lnTo>
                  <a:lnTo>
                    <a:pt x="1804" y="1932"/>
                  </a:lnTo>
                  <a:lnTo>
                    <a:pt x="1814" y="1942"/>
                  </a:lnTo>
                  <a:lnTo>
                    <a:pt x="1824" y="1956"/>
                  </a:lnTo>
                  <a:lnTo>
                    <a:pt x="1836" y="1980"/>
                  </a:lnTo>
                  <a:lnTo>
                    <a:pt x="1840" y="1986"/>
                  </a:lnTo>
                  <a:lnTo>
                    <a:pt x="1846" y="1992"/>
                  </a:lnTo>
                  <a:lnTo>
                    <a:pt x="1862" y="2002"/>
                  </a:lnTo>
                  <a:lnTo>
                    <a:pt x="1876" y="2012"/>
                  </a:lnTo>
                  <a:lnTo>
                    <a:pt x="1892" y="2022"/>
                  </a:lnTo>
                  <a:lnTo>
                    <a:pt x="1898" y="2024"/>
                  </a:lnTo>
                  <a:lnTo>
                    <a:pt x="1906" y="2022"/>
                  </a:lnTo>
                  <a:lnTo>
                    <a:pt x="1910" y="2020"/>
                  </a:lnTo>
                  <a:lnTo>
                    <a:pt x="1916" y="2016"/>
                  </a:lnTo>
                  <a:lnTo>
                    <a:pt x="1916" y="2008"/>
                  </a:lnTo>
                  <a:lnTo>
                    <a:pt x="1910" y="1994"/>
                  </a:lnTo>
                  <a:close/>
                  <a:moveTo>
                    <a:pt x="1004" y="2148"/>
                  </a:moveTo>
                  <a:lnTo>
                    <a:pt x="1004" y="2148"/>
                  </a:lnTo>
                  <a:lnTo>
                    <a:pt x="998" y="2154"/>
                  </a:lnTo>
                  <a:lnTo>
                    <a:pt x="994" y="2160"/>
                  </a:lnTo>
                  <a:lnTo>
                    <a:pt x="982" y="2176"/>
                  </a:lnTo>
                  <a:lnTo>
                    <a:pt x="978" y="2182"/>
                  </a:lnTo>
                  <a:lnTo>
                    <a:pt x="970" y="2186"/>
                  </a:lnTo>
                  <a:lnTo>
                    <a:pt x="966" y="2188"/>
                  </a:lnTo>
                  <a:lnTo>
                    <a:pt x="954" y="2198"/>
                  </a:lnTo>
                  <a:lnTo>
                    <a:pt x="950" y="2202"/>
                  </a:lnTo>
                  <a:lnTo>
                    <a:pt x="950" y="2210"/>
                  </a:lnTo>
                  <a:lnTo>
                    <a:pt x="956" y="2234"/>
                  </a:lnTo>
                  <a:lnTo>
                    <a:pt x="958" y="2242"/>
                  </a:lnTo>
                  <a:lnTo>
                    <a:pt x="956" y="2248"/>
                  </a:lnTo>
                  <a:lnTo>
                    <a:pt x="952" y="2264"/>
                  </a:lnTo>
                  <a:lnTo>
                    <a:pt x="946" y="2278"/>
                  </a:lnTo>
                  <a:lnTo>
                    <a:pt x="942" y="2284"/>
                  </a:lnTo>
                  <a:lnTo>
                    <a:pt x="940" y="2290"/>
                  </a:lnTo>
                  <a:lnTo>
                    <a:pt x="938" y="2298"/>
                  </a:lnTo>
                  <a:lnTo>
                    <a:pt x="938" y="2302"/>
                  </a:lnTo>
                  <a:lnTo>
                    <a:pt x="938" y="2318"/>
                  </a:lnTo>
                  <a:lnTo>
                    <a:pt x="938" y="2322"/>
                  </a:lnTo>
                  <a:lnTo>
                    <a:pt x="940" y="2328"/>
                  </a:lnTo>
                  <a:lnTo>
                    <a:pt x="944" y="2336"/>
                  </a:lnTo>
                  <a:lnTo>
                    <a:pt x="952" y="2344"/>
                  </a:lnTo>
                  <a:lnTo>
                    <a:pt x="958" y="2346"/>
                  </a:lnTo>
                  <a:lnTo>
                    <a:pt x="966" y="2346"/>
                  </a:lnTo>
                  <a:lnTo>
                    <a:pt x="970" y="2342"/>
                  </a:lnTo>
                  <a:lnTo>
                    <a:pt x="978" y="2340"/>
                  </a:lnTo>
                  <a:lnTo>
                    <a:pt x="986" y="2340"/>
                  </a:lnTo>
                  <a:lnTo>
                    <a:pt x="990" y="2340"/>
                  </a:lnTo>
                  <a:lnTo>
                    <a:pt x="996" y="2338"/>
                  </a:lnTo>
                  <a:lnTo>
                    <a:pt x="1000" y="2332"/>
                  </a:lnTo>
                  <a:lnTo>
                    <a:pt x="1034" y="2210"/>
                  </a:lnTo>
                  <a:lnTo>
                    <a:pt x="1036" y="2194"/>
                  </a:lnTo>
                  <a:lnTo>
                    <a:pt x="1036" y="2190"/>
                  </a:lnTo>
                  <a:lnTo>
                    <a:pt x="1036" y="2174"/>
                  </a:lnTo>
                  <a:lnTo>
                    <a:pt x="1036" y="2160"/>
                  </a:lnTo>
                  <a:lnTo>
                    <a:pt x="1036" y="2154"/>
                  </a:lnTo>
                  <a:lnTo>
                    <a:pt x="1034" y="2146"/>
                  </a:lnTo>
                  <a:lnTo>
                    <a:pt x="1030" y="2140"/>
                  </a:lnTo>
                  <a:lnTo>
                    <a:pt x="1028" y="2138"/>
                  </a:lnTo>
                  <a:lnTo>
                    <a:pt x="1026" y="2136"/>
                  </a:lnTo>
                  <a:lnTo>
                    <a:pt x="1024" y="2136"/>
                  </a:lnTo>
                  <a:lnTo>
                    <a:pt x="1020" y="2138"/>
                  </a:lnTo>
                  <a:lnTo>
                    <a:pt x="1004" y="2148"/>
                  </a:lnTo>
                  <a:close/>
                  <a:moveTo>
                    <a:pt x="184" y="906"/>
                  </a:moveTo>
                  <a:lnTo>
                    <a:pt x="184" y="906"/>
                  </a:lnTo>
                  <a:lnTo>
                    <a:pt x="186" y="902"/>
                  </a:lnTo>
                  <a:lnTo>
                    <a:pt x="188" y="900"/>
                  </a:lnTo>
                  <a:lnTo>
                    <a:pt x="192" y="902"/>
                  </a:lnTo>
                  <a:lnTo>
                    <a:pt x="194" y="908"/>
                  </a:lnTo>
                  <a:lnTo>
                    <a:pt x="194" y="912"/>
                  </a:lnTo>
                  <a:lnTo>
                    <a:pt x="194" y="926"/>
                  </a:lnTo>
                  <a:lnTo>
                    <a:pt x="194" y="928"/>
                  </a:lnTo>
                  <a:lnTo>
                    <a:pt x="198" y="930"/>
                  </a:lnTo>
                  <a:lnTo>
                    <a:pt x="208" y="930"/>
                  </a:lnTo>
                  <a:lnTo>
                    <a:pt x="212" y="932"/>
                  </a:lnTo>
                  <a:lnTo>
                    <a:pt x="218" y="934"/>
                  </a:lnTo>
                  <a:lnTo>
                    <a:pt x="222" y="940"/>
                  </a:lnTo>
                  <a:lnTo>
                    <a:pt x="222" y="944"/>
                  </a:lnTo>
                  <a:lnTo>
                    <a:pt x="222" y="954"/>
                  </a:lnTo>
                  <a:lnTo>
                    <a:pt x="220" y="960"/>
                  </a:lnTo>
                  <a:lnTo>
                    <a:pt x="216" y="964"/>
                  </a:lnTo>
                  <a:lnTo>
                    <a:pt x="210" y="966"/>
                  </a:lnTo>
                  <a:lnTo>
                    <a:pt x="198" y="974"/>
                  </a:lnTo>
                  <a:lnTo>
                    <a:pt x="196" y="978"/>
                  </a:lnTo>
                  <a:lnTo>
                    <a:pt x="198" y="980"/>
                  </a:lnTo>
                  <a:lnTo>
                    <a:pt x="202" y="980"/>
                  </a:lnTo>
                  <a:lnTo>
                    <a:pt x="204" y="984"/>
                  </a:lnTo>
                  <a:lnTo>
                    <a:pt x="202" y="988"/>
                  </a:lnTo>
                  <a:lnTo>
                    <a:pt x="198" y="994"/>
                  </a:lnTo>
                  <a:lnTo>
                    <a:pt x="194" y="998"/>
                  </a:lnTo>
                  <a:lnTo>
                    <a:pt x="194" y="1004"/>
                  </a:lnTo>
                  <a:lnTo>
                    <a:pt x="194" y="1008"/>
                  </a:lnTo>
                  <a:lnTo>
                    <a:pt x="198" y="1008"/>
                  </a:lnTo>
                  <a:lnTo>
                    <a:pt x="208" y="1008"/>
                  </a:lnTo>
                  <a:lnTo>
                    <a:pt x="210" y="1010"/>
                  </a:lnTo>
                  <a:lnTo>
                    <a:pt x="210" y="1016"/>
                  </a:lnTo>
                  <a:lnTo>
                    <a:pt x="206" y="1020"/>
                  </a:lnTo>
                  <a:lnTo>
                    <a:pt x="202" y="1028"/>
                  </a:lnTo>
                  <a:lnTo>
                    <a:pt x="196" y="1032"/>
                  </a:lnTo>
                  <a:lnTo>
                    <a:pt x="190" y="1034"/>
                  </a:lnTo>
                  <a:lnTo>
                    <a:pt x="186" y="1038"/>
                  </a:lnTo>
                  <a:lnTo>
                    <a:pt x="184" y="1042"/>
                  </a:lnTo>
                  <a:lnTo>
                    <a:pt x="186" y="1046"/>
                  </a:lnTo>
                  <a:lnTo>
                    <a:pt x="188" y="1048"/>
                  </a:lnTo>
                  <a:lnTo>
                    <a:pt x="192" y="1046"/>
                  </a:lnTo>
                  <a:lnTo>
                    <a:pt x="194" y="1042"/>
                  </a:lnTo>
                  <a:lnTo>
                    <a:pt x="194" y="1040"/>
                  </a:lnTo>
                  <a:lnTo>
                    <a:pt x="198" y="1038"/>
                  </a:lnTo>
                  <a:lnTo>
                    <a:pt x="208" y="1038"/>
                  </a:lnTo>
                  <a:lnTo>
                    <a:pt x="212" y="1036"/>
                  </a:lnTo>
                  <a:lnTo>
                    <a:pt x="218" y="1034"/>
                  </a:lnTo>
                  <a:lnTo>
                    <a:pt x="222" y="1032"/>
                  </a:lnTo>
                  <a:lnTo>
                    <a:pt x="228" y="1034"/>
                  </a:lnTo>
                  <a:lnTo>
                    <a:pt x="232" y="1036"/>
                  </a:lnTo>
                  <a:lnTo>
                    <a:pt x="238" y="1034"/>
                  </a:lnTo>
                  <a:lnTo>
                    <a:pt x="244" y="1030"/>
                  </a:lnTo>
                  <a:lnTo>
                    <a:pt x="250" y="1028"/>
                  </a:lnTo>
                  <a:lnTo>
                    <a:pt x="254" y="1028"/>
                  </a:lnTo>
                  <a:lnTo>
                    <a:pt x="262" y="1028"/>
                  </a:lnTo>
                  <a:lnTo>
                    <a:pt x="268" y="1024"/>
                  </a:lnTo>
                  <a:lnTo>
                    <a:pt x="274" y="1022"/>
                  </a:lnTo>
                  <a:lnTo>
                    <a:pt x="280" y="1018"/>
                  </a:lnTo>
                  <a:lnTo>
                    <a:pt x="282" y="1014"/>
                  </a:lnTo>
                  <a:lnTo>
                    <a:pt x="282" y="1008"/>
                  </a:lnTo>
                  <a:lnTo>
                    <a:pt x="286" y="1004"/>
                  </a:lnTo>
                  <a:lnTo>
                    <a:pt x="290" y="998"/>
                  </a:lnTo>
                  <a:lnTo>
                    <a:pt x="290" y="990"/>
                  </a:lnTo>
                  <a:lnTo>
                    <a:pt x="290" y="988"/>
                  </a:lnTo>
                  <a:lnTo>
                    <a:pt x="290" y="982"/>
                  </a:lnTo>
                  <a:lnTo>
                    <a:pt x="286" y="980"/>
                  </a:lnTo>
                  <a:lnTo>
                    <a:pt x="276" y="980"/>
                  </a:lnTo>
                  <a:lnTo>
                    <a:pt x="272" y="978"/>
                  </a:lnTo>
                  <a:lnTo>
                    <a:pt x="272" y="974"/>
                  </a:lnTo>
                  <a:lnTo>
                    <a:pt x="272" y="964"/>
                  </a:lnTo>
                  <a:lnTo>
                    <a:pt x="268" y="952"/>
                  </a:lnTo>
                  <a:lnTo>
                    <a:pt x="266" y="946"/>
                  </a:lnTo>
                  <a:lnTo>
                    <a:pt x="256" y="934"/>
                  </a:lnTo>
                  <a:lnTo>
                    <a:pt x="252" y="930"/>
                  </a:lnTo>
                  <a:lnTo>
                    <a:pt x="250" y="922"/>
                  </a:lnTo>
                  <a:lnTo>
                    <a:pt x="244" y="908"/>
                  </a:lnTo>
                  <a:lnTo>
                    <a:pt x="242" y="902"/>
                  </a:lnTo>
                  <a:lnTo>
                    <a:pt x="238" y="900"/>
                  </a:lnTo>
                  <a:lnTo>
                    <a:pt x="232" y="900"/>
                  </a:lnTo>
                  <a:lnTo>
                    <a:pt x="228" y="896"/>
                  </a:lnTo>
                  <a:lnTo>
                    <a:pt x="226" y="890"/>
                  </a:lnTo>
                  <a:lnTo>
                    <a:pt x="226" y="884"/>
                  </a:lnTo>
                  <a:lnTo>
                    <a:pt x="228" y="878"/>
                  </a:lnTo>
                  <a:lnTo>
                    <a:pt x="232" y="866"/>
                  </a:lnTo>
                  <a:lnTo>
                    <a:pt x="234" y="862"/>
                  </a:lnTo>
                  <a:lnTo>
                    <a:pt x="238" y="856"/>
                  </a:lnTo>
                  <a:lnTo>
                    <a:pt x="238" y="854"/>
                  </a:lnTo>
                  <a:lnTo>
                    <a:pt x="238" y="852"/>
                  </a:lnTo>
                  <a:lnTo>
                    <a:pt x="236" y="848"/>
                  </a:lnTo>
                  <a:lnTo>
                    <a:pt x="230" y="846"/>
                  </a:lnTo>
                  <a:lnTo>
                    <a:pt x="224" y="844"/>
                  </a:lnTo>
                  <a:lnTo>
                    <a:pt x="218" y="846"/>
                  </a:lnTo>
                  <a:lnTo>
                    <a:pt x="212" y="848"/>
                  </a:lnTo>
                  <a:lnTo>
                    <a:pt x="208" y="846"/>
                  </a:lnTo>
                  <a:lnTo>
                    <a:pt x="206" y="840"/>
                  </a:lnTo>
                  <a:lnTo>
                    <a:pt x="206" y="834"/>
                  </a:lnTo>
                  <a:lnTo>
                    <a:pt x="210" y="830"/>
                  </a:lnTo>
                  <a:lnTo>
                    <a:pt x="210" y="824"/>
                  </a:lnTo>
                  <a:lnTo>
                    <a:pt x="210" y="822"/>
                  </a:lnTo>
                  <a:lnTo>
                    <a:pt x="208" y="822"/>
                  </a:lnTo>
                  <a:lnTo>
                    <a:pt x="198" y="822"/>
                  </a:lnTo>
                  <a:lnTo>
                    <a:pt x="194" y="824"/>
                  </a:lnTo>
                  <a:lnTo>
                    <a:pt x="190" y="830"/>
                  </a:lnTo>
                  <a:lnTo>
                    <a:pt x="188" y="834"/>
                  </a:lnTo>
                  <a:lnTo>
                    <a:pt x="178" y="846"/>
                  </a:lnTo>
                  <a:lnTo>
                    <a:pt x="176" y="852"/>
                  </a:lnTo>
                  <a:lnTo>
                    <a:pt x="174" y="856"/>
                  </a:lnTo>
                  <a:lnTo>
                    <a:pt x="174" y="866"/>
                  </a:lnTo>
                  <a:lnTo>
                    <a:pt x="174" y="876"/>
                  </a:lnTo>
                  <a:lnTo>
                    <a:pt x="174" y="888"/>
                  </a:lnTo>
                  <a:lnTo>
                    <a:pt x="174" y="892"/>
                  </a:lnTo>
                  <a:lnTo>
                    <a:pt x="176" y="900"/>
                  </a:lnTo>
                  <a:lnTo>
                    <a:pt x="178" y="906"/>
                  </a:lnTo>
                  <a:lnTo>
                    <a:pt x="182" y="908"/>
                  </a:lnTo>
                  <a:lnTo>
                    <a:pt x="184" y="906"/>
                  </a:lnTo>
                  <a:close/>
                  <a:moveTo>
                    <a:pt x="3012" y="2570"/>
                  </a:moveTo>
                  <a:lnTo>
                    <a:pt x="3012" y="2570"/>
                  </a:lnTo>
                  <a:lnTo>
                    <a:pt x="3004" y="2572"/>
                  </a:lnTo>
                  <a:lnTo>
                    <a:pt x="2996" y="2570"/>
                  </a:lnTo>
                  <a:lnTo>
                    <a:pt x="2992" y="2568"/>
                  </a:lnTo>
                  <a:lnTo>
                    <a:pt x="2986" y="2562"/>
                  </a:lnTo>
                  <a:lnTo>
                    <a:pt x="2980" y="2556"/>
                  </a:lnTo>
                  <a:lnTo>
                    <a:pt x="2978" y="2552"/>
                  </a:lnTo>
                  <a:lnTo>
                    <a:pt x="2976" y="2544"/>
                  </a:lnTo>
                  <a:lnTo>
                    <a:pt x="2974" y="2536"/>
                  </a:lnTo>
                  <a:lnTo>
                    <a:pt x="2974" y="2532"/>
                  </a:lnTo>
                  <a:lnTo>
                    <a:pt x="2972" y="2526"/>
                  </a:lnTo>
                  <a:lnTo>
                    <a:pt x="2968" y="2522"/>
                  </a:lnTo>
                  <a:lnTo>
                    <a:pt x="2962" y="2518"/>
                  </a:lnTo>
                  <a:lnTo>
                    <a:pt x="2958" y="2518"/>
                  </a:lnTo>
                  <a:lnTo>
                    <a:pt x="2958" y="2522"/>
                  </a:lnTo>
                  <a:lnTo>
                    <a:pt x="2970" y="2548"/>
                  </a:lnTo>
                  <a:lnTo>
                    <a:pt x="2974" y="2554"/>
                  </a:lnTo>
                  <a:lnTo>
                    <a:pt x="2974" y="2562"/>
                  </a:lnTo>
                  <a:lnTo>
                    <a:pt x="2974" y="2566"/>
                  </a:lnTo>
                  <a:lnTo>
                    <a:pt x="2974" y="2574"/>
                  </a:lnTo>
                  <a:lnTo>
                    <a:pt x="2970" y="2580"/>
                  </a:lnTo>
                  <a:lnTo>
                    <a:pt x="2960" y="2596"/>
                  </a:lnTo>
                  <a:lnTo>
                    <a:pt x="2958" y="2600"/>
                  </a:lnTo>
                  <a:lnTo>
                    <a:pt x="2958" y="2602"/>
                  </a:lnTo>
                  <a:lnTo>
                    <a:pt x="2960" y="2604"/>
                  </a:lnTo>
                  <a:lnTo>
                    <a:pt x="2962" y="2606"/>
                  </a:lnTo>
                  <a:lnTo>
                    <a:pt x="2968" y="2610"/>
                  </a:lnTo>
                  <a:lnTo>
                    <a:pt x="2972" y="2614"/>
                  </a:lnTo>
                  <a:lnTo>
                    <a:pt x="2974" y="2620"/>
                  </a:lnTo>
                  <a:lnTo>
                    <a:pt x="2974" y="2624"/>
                  </a:lnTo>
                  <a:lnTo>
                    <a:pt x="2976" y="2632"/>
                  </a:lnTo>
                  <a:lnTo>
                    <a:pt x="2980" y="2638"/>
                  </a:lnTo>
                  <a:lnTo>
                    <a:pt x="2982" y="2638"/>
                  </a:lnTo>
                  <a:lnTo>
                    <a:pt x="2984" y="2638"/>
                  </a:lnTo>
                  <a:lnTo>
                    <a:pt x="2990" y="2636"/>
                  </a:lnTo>
                  <a:lnTo>
                    <a:pt x="2998" y="2628"/>
                  </a:lnTo>
                  <a:lnTo>
                    <a:pt x="3002" y="2622"/>
                  </a:lnTo>
                  <a:lnTo>
                    <a:pt x="3004" y="2614"/>
                  </a:lnTo>
                  <a:lnTo>
                    <a:pt x="3004" y="2610"/>
                  </a:lnTo>
                  <a:lnTo>
                    <a:pt x="3006" y="2604"/>
                  </a:lnTo>
                  <a:lnTo>
                    <a:pt x="3008" y="2598"/>
                  </a:lnTo>
                  <a:lnTo>
                    <a:pt x="3018" y="2588"/>
                  </a:lnTo>
                  <a:lnTo>
                    <a:pt x="3028" y="2578"/>
                  </a:lnTo>
                  <a:lnTo>
                    <a:pt x="3030" y="2574"/>
                  </a:lnTo>
                  <a:lnTo>
                    <a:pt x="3028" y="2568"/>
                  </a:lnTo>
                  <a:lnTo>
                    <a:pt x="3024" y="2566"/>
                  </a:lnTo>
                  <a:lnTo>
                    <a:pt x="3016" y="2568"/>
                  </a:lnTo>
                  <a:lnTo>
                    <a:pt x="3012" y="2570"/>
                  </a:lnTo>
                  <a:close/>
                  <a:moveTo>
                    <a:pt x="490" y="1328"/>
                  </a:moveTo>
                  <a:lnTo>
                    <a:pt x="490" y="1328"/>
                  </a:lnTo>
                  <a:lnTo>
                    <a:pt x="494" y="1328"/>
                  </a:lnTo>
                  <a:lnTo>
                    <a:pt x="496" y="1328"/>
                  </a:lnTo>
                  <a:lnTo>
                    <a:pt x="498" y="1326"/>
                  </a:lnTo>
                  <a:lnTo>
                    <a:pt x="498" y="1324"/>
                  </a:lnTo>
                  <a:lnTo>
                    <a:pt x="498" y="1320"/>
                  </a:lnTo>
                  <a:lnTo>
                    <a:pt x="498" y="1306"/>
                  </a:lnTo>
                  <a:lnTo>
                    <a:pt x="496" y="1304"/>
                  </a:lnTo>
                  <a:lnTo>
                    <a:pt x="490" y="1302"/>
                  </a:lnTo>
                  <a:lnTo>
                    <a:pt x="486" y="1302"/>
                  </a:lnTo>
                  <a:lnTo>
                    <a:pt x="470" y="1304"/>
                  </a:lnTo>
                  <a:lnTo>
                    <a:pt x="456" y="1310"/>
                  </a:lnTo>
                  <a:lnTo>
                    <a:pt x="454" y="1312"/>
                  </a:lnTo>
                  <a:lnTo>
                    <a:pt x="456" y="1314"/>
                  </a:lnTo>
                  <a:lnTo>
                    <a:pt x="470" y="1320"/>
                  </a:lnTo>
                  <a:lnTo>
                    <a:pt x="486" y="1326"/>
                  </a:lnTo>
                  <a:lnTo>
                    <a:pt x="490" y="1328"/>
                  </a:lnTo>
                  <a:close/>
                  <a:moveTo>
                    <a:pt x="2940" y="2636"/>
                  </a:moveTo>
                  <a:lnTo>
                    <a:pt x="2940" y="2636"/>
                  </a:lnTo>
                  <a:lnTo>
                    <a:pt x="2938" y="2636"/>
                  </a:lnTo>
                  <a:lnTo>
                    <a:pt x="2936" y="2636"/>
                  </a:lnTo>
                  <a:lnTo>
                    <a:pt x="2932" y="2640"/>
                  </a:lnTo>
                  <a:lnTo>
                    <a:pt x="2928" y="2644"/>
                  </a:lnTo>
                  <a:lnTo>
                    <a:pt x="2922" y="2658"/>
                  </a:lnTo>
                  <a:lnTo>
                    <a:pt x="2920" y="2664"/>
                  </a:lnTo>
                  <a:lnTo>
                    <a:pt x="2910" y="2676"/>
                  </a:lnTo>
                  <a:lnTo>
                    <a:pt x="2906" y="2680"/>
                  </a:lnTo>
                  <a:lnTo>
                    <a:pt x="2898" y="2684"/>
                  </a:lnTo>
                  <a:lnTo>
                    <a:pt x="2884" y="2688"/>
                  </a:lnTo>
                  <a:lnTo>
                    <a:pt x="2878" y="2692"/>
                  </a:lnTo>
                  <a:lnTo>
                    <a:pt x="2872" y="2698"/>
                  </a:lnTo>
                  <a:lnTo>
                    <a:pt x="2870" y="2704"/>
                  </a:lnTo>
                  <a:lnTo>
                    <a:pt x="2864" y="2718"/>
                  </a:lnTo>
                  <a:lnTo>
                    <a:pt x="2860" y="2732"/>
                  </a:lnTo>
                  <a:lnTo>
                    <a:pt x="2858" y="2740"/>
                  </a:lnTo>
                  <a:lnTo>
                    <a:pt x="2862" y="2746"/>
                  </a:lnTo>
                  <a:lnTo>
                    <a:pt x="2874" y="2754"/>
                  </a:lnTo>
                  <a:lnTo>
                    <a:pt x="2880" y="2756"/>
                  </a:lnTo>
                  <a:lnTo>
                    <a:pt x="2886" y="2758"/>
                  </a:lnTo>
                  <a:lnTo>
                    <a:pt x="2894" y="2756"/>
                  </a:lnTo>
                  <a:lnTo>
                    <a:pt x="2898" y="2754"/>
                  </a:lnTo>
                  <a:lnTo>
                    <a:pt x="2904" y="2750"/>
                  </a:lnTo>
                  <a:lnTo>
                    <a:pt x="2908" y="2742"/>
                  </a:lnTo>
                  <a:lnTo>
                    <a:pt x="2914" y="2728"/>
                  </a:lnTo>
                  <a:lnTo>
                    <a:pt x="2916" y="2712"/>
                  </a:lnTo>
                  <a:lnTo>
                    <a:pt x="2916" y="2708"/>
                  </a:lnTo>
                  <a:lnTo>
                    <a:pt x="2918" y="2702"/>
                  </a:lnTo>
                  <a:lnTo>
                    <a:pt x="2922" y="2696"/>
                  </a:lnTo>
                  <a:lnTo>
                    <a:pt x="2930" y="2686"/>
                  </a:lnTo>
                  <a:lnTo>
                    <a:pt x="2940" y="2676"/>
                  </a:lnTo>
                  <a:lnTo>
                    <a:pt x="2952" y="2668"/>
                  </a:lnTo>
                  <a:lnTo>
                    <a:pt x="2958" y="2666"/>
                  </a:lnTo>
                  <a:lnTo>
                    <a:pt x="2962" y="2660"/>
                  </a:lnTo>
                  <a:lnTo>
                    <a:pt x="2964" y="2654"/>
                  </a:lnTo>
                  <a:lnTo>
                    <a:pt x="2964" y="2650"/>
                  </a:lnTo>
                  <a:lnTo>
                    <a:pt x="2964" y="2646"/>
                  </a:lnTo>
                  <a:lnTo>
                    <a:pt x="2962" y="2644"/>
                  </a:lnTo>
                  <a:lnTo>
                    <a:pt x="2960" y="2642"/>
                  </a:lnTo>
                  <a:lnTo>
                    <a:pt x="2956" y="2642"/>
                  </a:lnTo>
                  <a:lnTo>
                    <a:pt x="2954" y="2642"/>
                  </a:lnTo>
                  <a:lnTo>
                    <a:pt x="2946" y="2640"/>
                  </a:lnTo>
                  <a:lnTo>
                    <a:pt x="2940" y="2636"/>
                  </a:lnTo>
                  <a:close/>
                  <a:moveTo>
                    <a:pt x="406" y="1248"/>
                  </a:moveTo>
                  <a:lnTo>
                    <a:pt x="406" y="1248"/>
                  </a:lnTo>
                  <a:lnTo>
                    <a:pt x="402" y="1254"/>
                  </a:lnTo>
                  <a:lnTo>
                    <a:pt x="400" y="1260"/>
                  </a:lnTo>
                  <a:lnTo>
                    <a:pt x="400" y="1274"/>
                  </a:lnTo>
                  <a:lnTo>
                    <a:pt x="400" y="1278"/>
                  </a:lnTo>
                  <a:lnTo>
                    <a:pt x="402" y="1280"/>
                  </a:lnTo>
                  <a:lnTo>
                    <a:pt x="404" y="1282"/>
                  </a:lnTo>
                  <a:lnTo>
                    <a:pt x="408" y="1282"/>
                  </a:lnTo>
                  <a:lnTo>
                    <a:pt x="412" y="1282"/>
                  </a:lnTo>
                  <a:lnTo>
                    <a:pt x="416" y="1282"/>
                  </a:lnTo>
                  <a:lnTo>
                    <a:pt x="418" y="1280"/>
                  </a:lnTo>
                  <a:lnTo>
                    <a:pt x="420" y="1278"/>
                  </a:lnTo>
                  <a:lnTo>
                    <a:pt x="420" y="1274"/>
                  </a:lnTo>
                  <a:lnTo>
                    <a:pt x="420" y="1270"/>
                  </a:lnTo>
                  <a:lnTo>
                    <a:pt x="418" y="1262"/>
                  </a:lnTo>
                  <a:lnTo>
                    <a:pt x="416" y="1256"/>
                  </a:lnTo>
                  <a:lnTo>
                    <a:pt x="414" y="1250"/>
                  </a:lnTo>
                  <a:lnTo>
                    <a:pt x="412" y="1248"/>
                  </a:lnTo>
                  <a:lnTo>
                    <a:pt x="410" y="1246"/>
                  </a:lnTo>
                  <a:lnTo>
                    <a:pt x="408" y="1246"/>
                  </a:lnTo>
                  <a:lnTo>
                    <a:pt x="406" y="1248"/>
                  </a:lnTo>
                  <a:close/>
                  <a:moveTo>
                    <a:pt x="2286" y="1412"/>
                  </a:moveTo>
                  <a:lnTo>
                    <a:pt x="2286" y="1412"/>
                  </a:lnTo>
                  <a:lnTo>
                    <a:pt x="2290" y="1424"/>
                  </a:lnTo>
                  <a:lnTo>
                    <a:pt x="2290" y="1426"/>
                  </a:lnTo>
                  <a:lnTo>
                    <a:pt x="2292" y="1426"/>
                  </a:lnTo>
                  <a:lnTo>
                    <a:pt x="2296" y="1426"/>
                  </a:lnTo>
                  <a:lnTo>
                    <a:pt x="2302" y="1422"/>
                  </a:lnTo>
                  <a:lnTo>
                    <a:pt x="2306" y="1418"/>
                  </a:lnTo>
                  <a:lnTo>
                    <a:pt x="2308" y="1410"/>
                  </a:lnTo>
                  <a:lnTo>
                    <a:pt x="2308" y="1408"/>
                  </a:lnTo>
                  <a:lnTo>
                    <a:pt x="2308" y="1394"/>
                  </a:lnTo>
                  <a:lnTo>
                    <a:pt x="2308" y="1392"/>
                  </a:lnTo>
                  <a:lnTo>
                    <a:pt x="2306" y="1392"/>
                  </a:lnTo>
                  <a:lnTo>
                    <a:pt x="2302" y="1392"/>
                  </a:lnTo>
                  <a:lnTo>
                    <a:pt x="2288" y="1396"/>
                  </a:lnTo>
                  <a:lnTo>
                    <a:pt x="2284" y="1398"/>
                  </a:lnTo>
                  <a:lnTo>
                    <a:pt x="2284" y="1400"/>
                  </a:lnTo>
                  <a:lnTo>
                    <a:pt x="2282" y="1404"/>
                  </a:lnTo>
                  <a:lnTo>
                    <a:pt x="2284" y="1406"/>
                  </a:lnTo>
                  <a:lnTo>
                    <a:pt x="2286" y="1412"/>
                  </a:lnTo>
                  <a:close/>
                  <a:moveTo>
                    <a:pt x="414" y="1210"/>
                  </a:moveTo>
                  <a:lnTo>
                    <a:pt x="414" y="1210"/>
                  </a:lnTo>
                  <a:lnTo>
                    <a:pt x="412" y="1208"/>
                  </a:lnTo>
                  <a:lnTo>
                    <a:pt x="410" y="1206"/>
                  </a:lnTo>
                  <a:lnTo>
                    <a:pt x="406" y="1206"/>
                  </a:lnTo>
                  <a:lnTo>
                    <a:pt x="404" y="1208"/>
                  </a:lnTo>
                  <a:lnTo>
                    <a:pt x="398" y="1210"/>
                  </a:lnTo>
                  <a:lnTo>
                    <a:pt x="396" y="1212"/>
                  </a:lnTo>
                  <a:lnTo>
                    <a:pt x="394" y="1214"/>
                  </a:lnTo>
                  <a:lnTo>
                    <a:pt x="394" y="1216"/>
                  </a:lnTo>
                  <a:lnTo>
                    <a:pt x="396" y="1220"/>
                  </a:lnTo>
                  <a:lnTo>
                    <a:pt x="404" y="1228"/>
                  </a:lnTo>
                  <a:lnTo>
                    <a:pt x="410" y="1230"/>
                  </a:lnTo>
                  <a:lnTo>
                    <a:pt x="412" y="1230"/>
                  </a:lnTo>
                  <a:lnTo>
                    <a:pt x="416" y="1228"/>
                  </a:lnTo>
                  <a:lnTo>
                    <a:pt x="418" y="1224"/>
                  </a:lnTo>
                  <a:lnTo>
                    <a:pt x="416" y="1216"/>
                  </a:lnTo>
                  <a:lnTo>
                    <a:pt x="414" y="1210"/>
                  </a:lnTo>
                  <a:close/>
                  <a:moveTo>
                    <a:pt x="2302" y="1960"/>
                  </a:moveTo>
                  <a:lnTo>
                    <a:pt x="2302" y="1960"/>
                  </a:lnTo>
                  <a:lnTo>
                    <a:pt x="2302" y="1962"/>
                  </a:lnTo>
                  <a:lnTo>
                    <a:pt x="2302" y="1966"/>
                  </a:lnTo>
                  <a:lnTo>
                    <a:pt x="2304" y="1968"/>
                  </a:lnTo>
                  <a:lnTo>
                    <a:pt x="2306" y="1970"/>
                  </a:lnTo>
                  <a:lnTo>
                    <a:pt x="2312" y="1974"/>
                  </a:lnTo>
                  <a:lnTo>
                    <a:pt x="2324" y="1982"/>
                  </a:lnTo>
                  <a:lnTo>
                    <a:pt x="2326" y="1988"/>
                  </a:lnTo>
                  <a:lnTo>
                    <a:pt x="2328" y="1994"/>
                  </a:lnTo>
                  <a:lnTo>
                    <a:pt x="2328" y="1998"/>
                  </a:lnTo>
                  <a:lnTo>
                    <a:pt x="2328" y="2002"/>
                  </a:lnTo>
                  <a:lnTo>
                    <a:pt x="2330" y="2004"/>
                  </a:lnTo>
                  <a:lnTo>
                    <a:pt x="2334" y="2006"/>
                  </a:lnTo>
                  <a:lnTo>
                    <a:pt x="2336" y="2006"/>
                  </a:lnTo>
                  <a:lnTo>
                    <a:pt x="2340" y="2006"/>
                  </a:lnTo>
                  <a:lnTo>
                    <a:pt x="2352" y="2006"/>
                  </a:lnTo>
                  <a:lnTo>
                    <a:pt x="2358" y="2008"/>
                  </a:lnTo>
                  <a:lnTo>
                    <a:pt x="2364" y="2010"/>
                  </a:lnTo>
                  <a:lnTo>
                    <a:pt x="2380" y="2022"/>
                  </a:lnTo>
                  <a:lnTo>
                    <a:pt x="2394" y="2030"/>
                  </a:lnTo>
                  <a:lnTo>
                    <a:pt x="2420" y="2042"/>
                  </a:lnTo>
                  <a:lnTo>
                    <a:pt x="2424" y="2046"/>
                  </a:lnTo>
                  <a:lnTo>
                    <a:pt x="2426" y="2050"/>
                  </a:lnTo>
                  <a:lnTo>
                    <a:pt x="2424" y="2054"/>
                  </a:lnTo>
                  <a:lnTo>
                    <a:pt x="2420" y="2058"/>
                  </a:lnTo>
                  <a:lnTo>
                    <a:pt x="2414" y="2062"/>
                  </a:lnTo>
                  <a:lnTo>
                    <a:pt x="2410" y="2064"/>
                  </a:lnTo>
                  <a:lnTo>
                    <a:pt x="2414" y="2066"/>
                  </a:lnTo>
                  <a:lnTo>
                    <a:pt x="2418" y="2066"/>
                  </a:lnTo>
                  <a:lnTo>
                    <a:pt x="2426" y="2066"/>
                  </a:lnTo>
                  <a:lnTo>
                    <a:pt x="2434" y="2068"/>
                  </a:lnTo>
                  <a:lnTo>
                    <a:pt x="2438" y="2072"/>
                  </a:lnTo>
                  <a:lnTo>
                    <a:pt x="2452" y="2078"/>
                  </a:lnTo>
                  <a:lnTo>
                    <a:pt x="2458" y="2082"/>
                  </a:lnTo>
                  <a:lnTo>
                    <a:pt x="2470" y="2084"/>
                  </a:lnTo>
                  <a:lnTo>
                    <a:pt x="2476" y="2084"/>
                  </a:lnTo>
                  <a:lnTo>
                    <a:pt x="2480" y="2080"/>
                  </a:lnTo>
                  <a:lnTo>
                    <a:pt x="2488" y="2070"/>
                  </a:lnTo>
                  <a:lnTo>
                    <a:pt x="2502" y="2062"/>
                  </a:lnTo>
                  <a:lnTo>
                    <a:pt x="2508" y="2058"/>
                  </a:lnTo>
                  <a:lnTo>
                    <a:pt x="2514" y="2058"/>
                  </a:lnTo>
                  <a:lnTo>
                    <a:pt x="2522" y="2058"/>
                  </a:lnTo>
                  <a:lnTo>
                    <a:pt x="2526" y="2062"/>
                  </a:lnTo>
                  <a:lnTo>
                    <a:pt x="2540" y="2070"/>
                  </a:lnTo>
                  <a:lnTo>
                    <a:pt x="2558" y="2088"/>
                  </a:lnTo>
                  <a:lnTo>
                    <a:pt x="2570" y="2098"/>
                  </a:lnTo>
                  <a:lnTo>
                    <a:pt x="2576" y="2100"/>
                  </a:lnTo>
                  <a:lnTo>
                    <a:pt x="2578" y="2102"/>
                  </a:lnTo>
                  <a:lnTo>
                    <a:pt x="2580" y="2100"/>
                  </a:lnTo>
                  <a:lnTo>
                    <a:pt x="2582" y="2100"/>
                  </a:lnTo>
                  <a:lnTo>
                    <a:pt x="2582" y="2096"/>
                  </a:lnTo>
                  <a:lnTo>
                    <a:pt x="2582" y="2082"/>
                  </a:lnTo>
                  <a:lnTo>
                    <a:pt x="2580" y="2076"/>
                  </a:lnTo>
                  <a:lnTo>
                    <a:pt x="2576" y="2072"/>
                  </a:lnTo>
                  <a:lnTo>
                    <a:pt x="2560" y="2068"/>
                  </a:lnTo>
                  <a:lnTo>
                    <a:pt x="2556" y="2064"/>
                  </a:lnTo>
                  <a:lnTo>
                    <a:pt x="2554" y="2058"/>
                  </a:lnTo>
                  <a:lnTo>
                    <a:pt x="2554" y="2054"/>
                  </a:lnTo>
                  <a:lnTo>
                    <a:pt x="2554" y="2046"/>
                  </a:lnTo>
                  <a:lnTo>
                    <a:pt x="2558" y="2040"/>
                  </a:lnTo>
                  <a:lnTo>
                    <a:pt x="2560" y="2038"/>
                  </a:lnTo>
                  <a:lnTo>
                    <a:pt x="2560" y="2036"/>
                  </a:lnTo>
                  <a:lnTo>
                    <a:pt x="2556" y="2034"/>
                  </a:lnTo>
                  <a:lnTo>
                    <a:pt x="2542" y="2028"/>
                  </a:lnTo>
                  <a:lnTo>
                    <a:pt x="2534" y="2024"/>
                  </a:lnTo>
                  <a:lnTo>
                    <a:pt x="2530" y="2018"/>
                  </a:lnTo>
                  <a:lnTo>
                    <a:pt x="2528" y="2014"/>
                  </a:lnTo>
                  <a:lnTo>
                    <a:pt x="2524" y="2006"/>
                  </a:lnTo>
                  <a:lnTo>
                    <a:pt x="2518" y="2002"/>
                  </a:lnTo>
                  <a:lnTo>
                    <a:pt x="2502" y="1992"/>
                  </a:lnTo>
                  <a:lnTo>
                    <a:pt x="2486" y="1984"/>
                  </a:lnTo>
                  <a:lnTo>
                    <a:pt x="2424" y="1968"/>
                  </a:lnTo>
                  <a:lnTo>
                    <a:pt x="2416" y="1968"/>
                  </a:lnTo>
                  <a:lnTo>
                    <a:pt x="2410" y="1972"/>
                  </a:lnTo>
                  <a:lnTo>
                    <a:pt x="2394" y="1982"/>
                  </a:lnTo>
                  <a:lnTo>
                    <a:pt x="2386" y="1986"/>
                  </a:lnTo>
                  <a:lnTo>
                    <a:pt x="2378" y="1986"/>
                  </a:lnTo>
                  <a:lnTo>
                    <a:pt x="2376" y="1986"/>
                  </a:lnTo>
                  <a:lnTo>
                    <a:pt x="2368" y="1986"/>
                  </a:lnTo>
                  <a:lnTo>
                    <a:pt x="2362" y="1982"/>
                  </a:lnTo>
                  <a:lnTo>
                    <a:pt x="2354" y="1972"/>
                  </a:lnTo>
                  <a:lnTo>
                    <a:pt x="2342" y="1962"/>
                  </a:lnTo>
                  <a:lnTo>
                    <a:pt x="2334" y="1954"/>
                  </a:lnTo>
                  <a:lnTo>
                    <a:pt x="2328" y="1950"/>
                  </a:lnTo>
                  <a:lnTo>
                    <a:pt x="2320" y="1948"/>
                  </a:lnTo>
                  <a:lnTo>
                    <a:pt x="2316" y="1948"/>
                  </a:lnTo>
                  <a:lnTo>
                    <a:pt x="2310" y="1950"/>
                  </a:lnTo>
                  <a:lnTo>
                    <a:pt x="2306" y="1954"/>
                  </a:lnTo>
                  <a:lnTo>
                    <a:pt x="2302" y="1960"/>
                  </a:lnTo>
                  <a:close/>
                  <a:moveTo>
                    <a:pt x="2606" y="2298"/>
                  </a:moveTo>
                  <a:lnTo>
                    <a:pt x="2606" y="2298"/>
                  </a:lnTo>
                  <a:lnTo>
                    <a:pt x="2602" y="2290"/>
                  </a:lnTo>
                  <a:lnTo>
                    <a:pt x="2598" y="2284"/>
                  </a:lnTo>
                  <a:lnTo>
                    <a:pt x="2594" y="2280"/>
                  </a:lnTo>
                  <a:lnTo>
                    <a:pt x="2590" y="2272"/>
                  </a:lnTo>
                  <a:lnTo>
                    <a:pt x="2586" y="2258"/>
                  </a:lnTo>
                  <a:lnTo>
                    <a:pt x="2582" y="2252"/>
                  </a:lnTo>
                  <a:lnTo>
                    <a:pt x="2576" y="2248"/>
                  </a:lnTo>
                  <a:lnTo>
                    <a:pt x="2562" y="2244"/>
                  </a:lnTo>
                  <a:lnTo>
                    <a:pt x="2548" y="2236"/>
                  </a:lnTo>
                  <a:lnTo>
                    <a:pt x="2532" y="2226"/>
                  </a:lnTo>
                  <a:lnTo>
                    <a:pt x="2526" y="2220"/>
                  </a:lnTo>
                  <a:lnTo>
                    <a:pt x="2522" y="2214"/>
                  </a:lnTo>
                  <a:lnTo>
                    <a:pt x="2516" y="2180"/>
                  </a:lnTo>
                  <a:lnTo>
                    <a:pt x="2514" y="2174"/>
                  </a:lnTo>
                  <a:lnTo>
                    <a:pt x="2510" y="2168"/>
                  </a:lnTo>
                  <a:lnTo>
                    <a:pt x="2500" y="2158"/>
                  </a:lnTo>
                  <a:lnTo>
                    <a:pt x="2496" y="2152"/>
                  </a:lnTo>
                  <a:lnTo>
                    <a:pt x="2492" y="2146"/>
                  </a:lnTo>
                  <a:lnTo>
                    <a:pt x="2488" y="2130"/>
                  </a:lnTo>
                  <a:lnTo>
                    <a:pt x="2486" y="2128"/>
                  </a:lnTo>
                  <a:lnTo>
                    <a:pt x="2484" y="2128"/>
                  </a:lnTo>
                  <a:lnTo>
                    <a:pt x="2482" y="2128"/>
                  </a:lnTo>
                  <a:lnTo>
                    <a:pt x="2480" y="2128"/>
                  </a:lnTo>
                  <a:lnTo>
                    <a:pt x="2472" y="2138"/>
                  </a:lnTo>
                  <a:lnTo>
                    <a:pt x="2468" y="2144"/>
                  </a:lnTo>
                  <a:lnTo>
                    <a:pt x="2466" y="2150"/>
                  </a:lnTo>
                  <a:lnTo>
                    <a:pt x="2466" y="2184"/>
                  </a:lnTo>
                  <a:lnTo>
                    <a:pt x="2464" y="2192"/>
                  </a:lnTo>
                  <a:lnTo>
                    <a:pt x="2460" y="2198"/>
                  </a:lnTo>
                  <a:lnTo>
                    <a:pt x="2452" y="2206"/>
                  </a:lnTo>
                  <a:lnTo>
                    <a:pt x="2446" y="2210"/>
                  </a:lnTo>
                  <a:lnTo>
                    <a:pt x="2438" y="2212"/>
                  </a:lnTo>
                  <a:lnTo>
                    <a:pt x="2434" y="2212"/>
                  </a:lnTo>
                  <a:lnTo>
                    <a:pt x="2428" y="2210"/>
                  </a:lnTo>
                  <a:lnTo>
                    <a:pt x="2422" y="2204"/>
                  </a:lnTo>
                  <a:lnTo>
                    <a:pt x="2412" y="2188"/>
                  </a:lnTo>
                  <a:lnTo>
                    <a:pt x="2406" y="2184"/>
                  </a:lnTo>
                  <a:lnTo>
                    <a:pt x="2398" y="2182"/>
                  </a:lnTo>
                  <a:lnTo>
                    <a:pt x="2396" y="2182"/>
                  </a:lnTo>
                  <a:lnTo>
                    <a:pt x="2388" y="2180"/>
                  </a:lnTo>
                  <a:lnTo>
                    <a:pt x="2380" y="2178"/>
                  </a:lnTo>
                  <a:lnTo>
                    <a:pt x="2374" y="2176"/>
                  </a:lnTo>
                  <a:lnTo>
                    <a:pt x="2372" y="2174"/>
                  </a:lnTo>
                  <a:lnTo>
                    <a:pt x="2370" y="2172"/>
                  </a:lnTo>
                  <a:lnTo>
                    <a:pt x="2370" y="2168"/>
                  </a:lnTo>
                  <a:lnTo>
                    <a:pt x="2372" y="2164"/>
                  </a:lnTo>
                  <a:lnTo>
                    <a:pt x="2374" y="2160"/>
                  </a:lnTo>
                  <a:lnTo>
                    <a:pt x="2382" y="2146"/>
                  </a:lnTo>
                  <a:lnTo>
                    <a:pt x="2384" y="2140"/>
                  </a:lnTo>
                  <a:lnTo>
                    <a:pt x="2384" y="2138"/>
                  </a:lnTo>
                  <a:lnTo>
                    <a:pt x="2384" y="2134"/>
                  </a:lnTo>
                  <a:lnTo>
                    <a:pt x="2382" y="2132"/>
                  </a:lnTo>
                  <a:lnTo>
                    <a:pt x="2380" y="2132"/>
                  </a:lnTo>
                  <a:lnTo>
                    <a:pt x="2356" y="2126"/>
                  </a:lnTo>
                  <a:lnTo>
                    <a:pt x="2340" y="2124"/>
                  </a:lnTo>
                  <a:lnTo>
                    <a:pt x="2336" y="2124"/>
                  </a:lnTo>
                  <a:lnTo>
                    <a:pt x="2330" y="2124"/>
                  </a:lnTo>
                  <a:lnTo>
                    <a:pt x="2324" y="2128"/>
                  </a:lnTo>
                  <a:lnTo>
                    <a:pt x="2312" y="2136"/>
                  </a:lnTo>
                  <a:lnTo>
                    <a:pt x="2306" y="2140"/>
                  </a:lnTo>
                  <a:lnTo>
                    <a:pt x="2292" y="2146"/>
                  </a:lnTo>
                  <a:lnTo>
                    <a:pt x="2286" y="2150"/>
                  </a:lnTo>
                  <a:lnTo>
                    <a:pt x="2280" y="2154"/>
                  </a:lnTo>
                  <a:lnTo>
                    <a:pt x="2276" y="2160"/>
                  </a:lnTo>
                  <a:lnTo>
                    <a:pt x="2274" y="2164"/>
                  </a:lnTo>
                  <a:lnTo>
                    <a:pt x="2270" y="2170"/>
                  </a:lnTo>
                  <a:lnTo>
                    <a:pt x="2264" y="2172"/>
                  </a:lnTo>
                  <a:lnTo>
                    <a:pt x="2252" y="2168"/>
                  </a:lnTo>
                  <a:lnTo>
                    <a:pt x="2248" y="2166"/>
                  </a:lnTo>
                  <a:lnTo>
                    <a:pt x="2240" y="2164"/>
                  </a:lnTo>
                  <a:lnTo>
                    <a:pt x="2234" y="2166"/>
                  </a:lnTo>
                  <a:lnTo>
                    <a:pt x="2228" y="2168"/>
                  </a:lnTo>
                  <a:lnTo>
                    <a:pt x="2214" y="2176"/>
                  </a:lnTo>
                  <a:lnTo>
                    <a:pt x="2198" y="2188"/>
                  </a:lnTo>
                  <a:lnTo>
                    <a:pt x="2184" y="2196"/>
                  </a:lnTo>
                  <a:lnTo>
                    <a:pt x="2178" y="2198"/>
                  </a:lnTo>
                  <a:lnTo>
                    <a:pt x="2164" y="2206"/>
                  </a:lnTo>
                  <a:lnTo>
                    <a:pt x="2160" y="2208"/>
                  </a:lnTo>
                  <a:lnTo>
                    <a:pt x="2154" y="2212"/>
                  </a:lnTo>
                  <a:lnTo>
                    <a:pt x="2150" y="2220"/>
                  </a:lnTo>
                  <a:lnTo>
                    <a:pt x="2144" y="2234"/>
                  </a:lnTo>
                  <a:lnTo>
                    <a:pt x="2140" y="2238"/>
                  </a:lnTo>
                  <a:lnTo>
                    <a:pt x="2134" y="2240"/>
                  </a:lnTo>
                  <a:lnTo>
                    <a:pt x="2130" y="2240"/>
                  </a:lnTo>
                  <a:lnTo>
                    <a:pt x="2124" y="2242"/>
                  </a:lnTo>
                  <a:lnTo>
                    <a:pt x="2116" y="2246"/>
                  </a:lnTo>
                  <a:lnTo>
                    <a:pt x="2100" y="2256"/>
                  </a:lnTo>
                  <a:lnTo>
                    <a:pt x="2086" y="2264"/>
                  </a:lnTo>
                  <a:lnTo>
                    <a:pt x="2062" y="2276"/>
                  </a:lnTo>
                  <a:lnTo>
                    <a:pt x="2048" y="2286"/>
                  </a:lnTo>
                  <a:lnTo>
                    <a:pt x="2040" y="2294"/>
                  </a:lnTo>
                  <a:lnTo>
                    <a:pt x="2030" y="2306"/>
                  </a:lnTo>
                  <a:lnTo>
                    <a:pt x="2028" y="2312"/>
                  </a:lnTo>
                  <a:lnTo>
                    <a:pt x="2026" y="2320"/>
                  </a:lnTo>
                  <a:lnTo>
                    <a:pt x="2028" y="2326"/>
                  </a:lnTo>
                  <a:lnTo>
                    <a:pt x="2032" y="2340"/>
                  </a:lnTo>
                  <a:lnTo>
                    <a:pt x="2034" y="2356"/>
                  </a:lnTo>
                  <a:lnTo>
                    <a:pt x="2034" y="2360"/>
                  </a:lnTo>
                  <a:lnTo>
                    <a:pt x="2036" y="2376"/>
                  </a:lnTo>
                  <a:lnTo>
                    <a:pt x="2052" y="2428"/>
                  </a:lnTo>
                  <a:lnTo>
                    <a:pt x="2054" y="2444"/>
                  </a:lnTo>
                  <a:lnTo>
                    <a:pt x="2054" y="2448"/>
                  </a:lnTo>
                  <a:lnTo>
                    <a:pt x="2054" y="2464"/>
                  </a:lnTo>
                  <a:lnTo>
                    <a:pt x="2054" y="2488"/>
                  </a:lnTo>
                  <a:lnTo>
                    <a:pt x="2056" y="2494"/>
                  </a:lnTo>
                  <a:lnTo>
                    <a:pt x="2060" y="2500"/>
                  </a:lnTo>
                  <a:lnTo>
                    <a:pt x="2068" y="2510"/>
                  </a:lnTo>
                  <a:lnTo>
                    <a:pt x="2074" y="2514"/>
                  </a:lnTo>
                  <a:lnTo>
                    <a:pt x="2082" y="2514"/>
                  </a:lnTo>
                  <a:lnTo>
                    <a:pt x="2086" y="2514"/>
                  </a:lnTo>
                  <a:lnTo>
                    <a:pt x="2100" y="2512"/>
                  </a:lnTo>
                  <a:lnTo>
                    <a:pt x="2116" y="2508"/>
                  </a:lnTo>
                  <a:lnTo>
                    <a:pt x="2130" y="2502"/>
                  </a:lnTo>
                  <a:lnTo>
                    <a:pt x="2136" y="2498"/>
                  </a:lnTo>
                  <a:lnTo>
                    <a:pt x="2142" y="2496"/>
                  </a:lnTo>
                  <a:lnTo>
                    <a:pt x="2150" y="2496"/>
                  </a:lnTo>
                  <a:lnTo>
                    <a:pt x="2154" y="2496"/>
                  </a:lnTo>
                  <a:lnTo>
                    <a:pt x="2170" y="2492"/>
                  </a:lnTo>
                  <a:lnTo>
                    <a:pt x="2184" y="2488"/>
                  </a:lnTo>
                  <a:lnTo>
                    <a:pt x="2190" y="2484"/>
                  </a:lnTo>
                  <a:lnTo>
                    <a:pt x="2192" y="2480"/>
                  </a:lnTo>
                  <a:lnTo>
                    <a:pt x="2194" y="2476"/>
                  </a:lnTo>
                  <a:lnTo>
                    <a:pt x="2198" y="2472"/>
                  </a:lnTo>
                  <a:lnTo>
                    <a:pt x="2232" y="2460"/>
                  </a:lnTo>
                  <a:lnTo>
                    <a:pt x="2240" y="2458"/>
                  </a:lnTo>
                  <a:lnTo>
                    <a:pt x="2248" y="2456"/>
                  </a:lnTo>
                  <a:lnTo>
                    <a:pt x="2272" y="2456"/>
                  </a:lnTo>
                  <a:lnTo>
                    <a:pt x="2288" y="2458"/>
                  </a:lnTo>
                  <a:lnTo>
                    <a:pt x="2330" y="2464"/>
                  </a:lnTo>
                  <a:lnTo>
                    <a:pt x="2338" y="2468"/>
                  </a:lnTo>
                  <a:lnTo>
                    <a:pt x="2344" y="2472"/>
                  </a:lnTo>
                  <a:lnTo>
                    <a:pt x="2362" y="2490"/>
                  </a:lnTo>
                  <a:lnTo>
                    <a:pt x="2374" y="2500"/>
                  </a:lnTo>
                  <a:lnTo>
                    <a:pt x="2382" y="2510"/>
                  </a:lnTo>
                  <a:lnTo>
                    <a:pt x="2388" y="2514"/>
                  </a:lnTo>
                  <a:lnTo>
                    <a:pt x="2396" y="2514"/>
                  </a:lnTo>
                  <a:lnTo>
                    <a:pt x="2398" y="2514"/>
                  </a:lnTo>
                  <a:lnTo>
                    <a:pt x="2406" y="2516"/>
                  </a:lnTo>
                  <a:lnTo>
                    <a:pt x="2410" y="2522"/>
                  </a:lnTo>
                  <a:lnTo>
                    <a:pt x="2414" y="2528"/>
                  </a:lnTo>
                  <a:lnTo>
                    <a:pt x="2422" y="2540"/>
                  </a:lnTo>
                  <a:lnTo>
                    <a:pt x="2430" y="2548"/>
                  </a:lnTo>
                  <a:lnTo>
                    <a:pt x="2442" y="2558"/>
                  </a:lnTo>
                  <a:lnTo>
                    <a:pt x="2458" y="2570"/>
                  </a:lnTo>
                  <a:lnTo>
                    <a:pt x="2474" y="2576"/>
                  </a:lnTo>
                  <a:lnTo>
                    <a:pt x="2488" y="2580"/>
                  </a:lnTo>
                  <a:lnTo>
                    <a:pt x="2494" y="2582"/>
                  </a:lnTo>
                  <a:lnTo>
                    <a:pt x="2502" y="2580"/>
                  </a:lnTo>
                  <a:lnTo>
                    <a:pt x="2508" y="2578"/>
                  </a:lnTo>
                  <a:lnTo>
                    <a:pt x="2514" y="2576"/>
                  </a:lnTo>
                  <a:lnTo>
                    <a:pt x="2520" y="2580"/>
                  </a:lnTo>
                  <a:lnTo>
                    <a:pt x="2528" y="2588"/>
                  </a:lnTo>
                  <a:lnTo>
                    <a:pt x="2534" y="2592"/>
                  </a:lnTo>
                  <a:lnTo>
                    <a:pt x="2538" y="2594"/>
                  </a:lnTo>
                  <a:lnTo>
                    <a:pt x="2544" y="2592"/>
                  </a:lnTo>
                  <a:lnTo>
                    <a:pt x="2550" y="2588"/>
                  </a:lnTo>
                  <a:lnTo>
                    <a:pt x="2558" y="2580"/>
                  </a:lnTo>
                  <a:lnTo>
                    <a:pt x="2570" y="2570"/>
                  </a:lnTo>
                  <a:lnTo>
                    <a:pt x="2576" y="2568"/>
                  </a:lnTo>
                  <a:lnTo>
                    <a:pt x="2588" y="2564"/>
                  </a:lnTo>
                  <a:lnTo>
                    <a:pt x="2592" y="2562"/>
                  </a:lnTo>
                  <a:lnTo>
                    <a:pt x="2592" y="2556"/>
                  </a:lnTo>
                  <a:lnTo>
                    <a:pt x="2592" y="2552"/>
                  </a:lnTo>
                  <a:lnTo>
                    <a:pt x="2594" y="2544"/>
                  </a:lnTo>
                  <a:lnTo>
                    <a:pt x="2596" y="2538"/>
                  </a:lnTo>
                  <a:lnTo>
                    <a:pt x="2608" y="2512"/>
                  </a:lnTo>
                  <a:lnTo>
                    <a:pt x="2616" y="2498"/>
                  </a:lnTo>
                  <a:lnTo>
                    <a:pt x="2638" y="2434"/>
                  </a:lnTo>
                  <a:lnTo>
                    <a:pt x="2642" y="2418"/>
                  </a:lnTo>
                  <a:lnTo>
                    <a:pt x="2642" y="2396"/>
                  </a:lnTo>
                  <a:lnTo>
                    <a:pt x="2642" y="2380"/>
                  </a:lnTo>
                  <a:lnTo>
                    <a:pt x="2642" y="2366"/>
                  </a:lnTo>
                  <a:lnTo>
                    <a:pt x="2642" y="2350"/>
                  </a:lnTo>
                  <a:lnTo>
                    <a:pt x="2642" y="2346"/>
                  </a:lnTo>
                  <a:lnTo>
                    <a:pt x="2640" y="2340"/>
                  </a:lnTo>
                  <a:lnTo>
                    <a:pt x="2636" y="2334"/>
                  </a:lnTo>
                  <a:lnTo>
                    <a:pt x="2620" y="2324"/>
                  </a:lnTo>
                  <a:lnTo>
                    <a:pt x="2614" y="2318"/>
                  </a:lnTo>
                  <a:lnTo>
                    <a:pt x="2610" y="2312"/>
                  </a:lnTo>
                  <a:lnTo>
                    <a:pt x="2606" y="2298"/>
                  </a:lnTo>
                  <a:close/>
                  <a:moveTo>
                    <a:pt x="2522" y="2632"/>
                  </a:moveTo>
                  <a:lnTo>
                    <a:pt x="2522" y="2632"/>
                  </a:lnTo>
                  <a:lnTo>
                    <a:pt x="2520" y="2634"/>
                  </a:lnTo>
                  <a:lnTo>
                    <a:pt x="2518" y="2634"/>
                  </a:lnTo>
                  <a:lnTo>
                    <a:pt x="2516" y="2638"/>
                  </a:lnTo>
                  <a:lnTo>
                    <a:pt x="2518" y="2640"/>
                  </a:lnTo>
                  <a:lnTo>
                    <a:pt x="2522" y="2654"/>
                  </a:lnTo>
                  <a:lnTo>
                    <a:pt x="2524" y="2670"/>
                  </a:lnTo>
                  <a:lnTo>
                    <a:pt x="2524" y="2674"/>
                  </a:lnTo>
                  <a:lnTo>
                    <a:pt x="2526" y="2680"/>
                  </a:lnTo>
                  <a:lnTo>
                    <a:pt x="2532" y="2684"/>
                  </a:lnTo>
                  <a:lnTo>
                    <a:pt x="2538" y="2688"/>
                  </a:lnTo>
                  <a:lnTo>
                    <a:pt x="2540" y="2688"/>
                  </a:lnTo>
                  <a:lnTo>
                    <a:pt x="2544" y="2688"/>
                  </a:lnTo>
                  <a:lnTo>
                    <a:pt x="2546" y="2686"/>
                  </a:lnTo>
                  <a:lnTo>
                    <a:pt x="2548" y="2684"/>
                  </a:lnTo>
                  <a:lnTo>
                    <a:pt x="2550" y="2678"/>
                  </a:lnTo>
                  <a:lnTo>
                    <a:pt x="2556" y="2664"/>
                  </a:lnTo>
                  <a:lnTo>
                    <a:pt x="2562" y="2650"/>
                  </a:lnTo>
                  <a:lnTo>
                    <a:pt x="2564" y="2634"/>
                  </a:lnTo>
                  <a:lnTo>
                    <a:pt x="2564" y="2632"/>
                  </a:lnTo>
                  <a:lnTo>
                    <a:pt x="2564" y="2628"/>
                  </a:lnTo>
                  <a:lnTo>
                    <a:pt x="2562" y="2626"/>
                  </a:lnTo>
                  <a:lnTo>
                    <a:pt x="2560" y="2626"/>
                  </a:lnTo>
                  <a:lnTo>
                    <a:pt x="2556" y="2626"/>
                  </a:lnTo>
                  <a:lnTo>
                    <a:pt x="2552" y="2630"/>
                  </a:lnTo>
                  <a:lnTo>
                    <a:pt x="2544" y="2632"/>
                  </a:lnTo>
                  <a:lnTo>
                    <a:pt x="2536" y="2632"/>
                  </a:lnTo>
                  <a:lnTo>
                    <a:pt x="2522" y="2632"/>
                  </a:lnTo>
                  <a:close/>
                  <a:moveTo>
                    <a:pt x="2478" y="958"/>
                  </a:moveTo>
                  <a:lnTo>
                    <a:pt x="2478" y="958"/>
                  </a:lnTo>
                  <a:lnTo>
                    <a:pt x="2476" y="954"/>
                  </a:lnTo>
                  <a:lnTo>
                    <a:pt x="2476" y="958"/>
                  </a:lnTo>
                  <a:lnTo>
                    <a:pt x="2476" y="962"/>
                  </a:lnTo>
                  <a:lnTo>
                    <a:pt x="2474" y="976"/>
                  </a:lnTo>
                  <a:lnTo>
                    <a:pt x="2468" y="992"/>
                  </a:lnTo>
                  <a:lnTo>
                    <a:pt x="2468" y="998"/>
                  </a:lnTo>
                  <a:lnTo>
                    <a:pt x="2470" y="1006"/>
                  </a:lnTo>
                  <a:lnTo>
                    <a:pt x="2472" y="1012"/>
                  </a:lnTo>
                  <a:lnTo>
                    <a:pt x="2474" y="1018"/>
                  </a:lnTo>
                  <a:lnTo>
                    <a:pt x="2476" y="1026"/>
                  </a:lnTo>
                  <a:lnTo>
                    <a:pt x="2476" y="1088"/>
                  </a:lnTo>
                  <a:lnTo>
                    <a:pt x="2476" y="1104"/>
                  </a:lnTo>
                  <a:lnTo>
                    <a:pt x="2476" y="1118"/>
                  </a:lnTo>
                  <a:lnTo>
                    <a:pt x="2478" y="1124"/>
                  </a:lnTo>
                  <a:lnTo>
                    <a:pt x="2484" y="1128"/>
                  </a:lnTo>
                  <a:lnTo>
                    <a:pt x="2498" y="1134"/>
                  </a:lnTo>
                  <a:lnTo>
                    <a:pt x="2502" y="1134"/>
                  </a:lnTo>
                  <a:lnTo>
                    <a:pt x="2500" y="1130"/>
                  </a:lnTo>
                  <a:lnTo>
                    <a:pt x="2490" y="1114"/>
                  </a:lnTo>
                  <a:lnTo>
                    <a:pt x="2486" y="1106"/>
                  </a:lnTo>
                  <a:lnTo>
                    <a:pt x="2486" y="1098"/>
                  </a:lnTo>
                  <a:lnTo>
                    <a:pt x="2486" y="1094"/>
                  </a:lnTo>
                  <a:lnTo>
                    <a:pt x="2486" y="1088"/>
                  </a:lnTo>
                  <a:lnTo>
                    <a:pt x="2488" y="1080"/>
                  </a:lnTo>
                  <a:lnTo>
                    <a:pt x="2492" y="1074"/>
                  </a:lnTo>
                  <a:lnTo>
                    <a:pt x="2496" y="1070"/>
                  </a:lnTo>
                  <a:lnTo>
                    <a:pt x="2498" y="1070"/>
                  </a:lnTo>
                  <a:lnTo>
                    <a:pt x="2500" y="1072"/>
                  </a:lnTo>
                  <a:lnTo>
                    <a:pt x="2502" y="1074"/>
                  </a:lnTo>
                  <a:lnTo>
                    <a:pt x="2502" y="1070"/>
                  </a:lnTo>
                  <a:lnTo>
                    <a:pt x="2488" y="1006"/>
                  </a:lnTo>
                  <a:lnTo>
                    <a:pt x="2486" y="990"/>
                  </a:lnTo>
                  <a:lnTo>
                    <a:pt x="2486" y="988"/>
                  </a:lnTo>
                  <a:lnTo>
                    <a:pt x="2482" y="972"/>
                  </a:lnTo>
                  <a:lnTo>
                    <a:pt x="2478" y="958"/>
                  </a:lnTo>
                  <a:close/>
                  <a:moveTo>
                    <a:pt x="2460" y="1170"/>
                  </a:moveTo>
                  <a:lnTo>
                    <a:pt x="2460" y="1170"/>
                  </a:lnTo>
                  <a:lnTo>
                    <a:pt x="2458" y="1176"/>
                  </a:lnTo>
                  <a:lnTo>
                    <a:pt x="2456" y="1182"/>
                  </a:lnTo>
                  <a:lnTo>
                    <a:pt x="2456" y="1196"/>
                  </a:lnTo>
                  <a:lnTo>
                    <a:pt x="2454" y="1204"/>
                  </a:lnTo>
                  <a:lnTo>
                    <a:pt x="2452" y="1212"/>
                  </a:lnTo>
                  <a:lnTo>
                    <a:pt x="2450" y="1216"/>
                  </a:lnTo>
                  <a:lnTo>
                    <a:pt x="2446" y="1224"/>
                  </a:lnTo>
                  <a:lnTo>
                    <a:pt x="2446" y="1232"/>
                  </a:lnTo>
                  <a:lnTo>
                    <a:pt x="2446" y="1236"/>
                  </a:lnTo>
                  <a:lnTo>
                    <a:pt x="2448" y="1238"/>
                  </a:lnTo>
                  <a:lnTo>
                    <a:pt x="2450" y="1236"/>
                  </a:lnTo>
                  <a:lnTo>
                    <a:pt x="2460" y="1220"/>
                  </a:lnTo>
                  <a:lnTo>
                    <a:pt x="2464" y="1218"/>
                  </a:lnTo>
                  <a:lnTo>
                    <a:pt x="2466" y="1218"/>
                  </a:lnTo>
                  <a:lnTo>
                    <a:pt x="2468" y="1218"/>
                  </a:lnTo>
                  <a:lnTo>
                    <a:pt x="2472" y="1220"/>
                  </a:lnTo>
                  <a:lnTo>
                    <a:pt x="2480" y="1228"/>
                  </a:lnTo>
                  <a:lnTo>
                    <a:pt x="2482" y="1230"/>
                  </a:lnTo>
                  <a:lnTo>
                    <a:pt x="2484" y="1230"/>
                  </a:lnTo>
                  <a:lnTo>
                    <a:pt x="2486" y="1228"/>
                  </a:lnTo>
                  <a:lnTo>
                    <a:pt x="2488" y="1226"/>
                  </a:lnTo>
                  <a:lnTo>
                    <a:pt x="2492" y="1220"/>
                  </a:lnTo>
                  <a:lnTo>
                    <a:pt x="2496" y="1214"/>
                  </a:lnTo>
                  <a:lnTo>
                    <a:pt x="2502" y="1210"/>
                  </a:lnTo>
                  <a:lnTo>
                    <a:pt x="2508" y="1208"/>
                  </a:lnTo>
                  <a:lnTo>
                    <a:pt x="2520" y="1198"/>
                  </a:lnTo>
                  <a:lnTo>
                    <a:pt x="2528" y="1190"/>
                  </a:lnTo>
                  <a:lnTo>
                    <a:pt x="2530" y="1188"/>
                  </a:lnTo>
                  <a:lnTo>
                    <a:pt x="2530" y="1186"/>
                  </a:lnTo>
                  <a:lnTo>
                    <a:pt x="2528" y="1184"/>
                  </a:lnTo>
                  <a:lnTo>
                    <a:pt x="2526" y="1184"/>
                  </a:lnTo>
                  <a:lnTo>
                    <a:pt x="2522" y="1184"/>
                  </a:lnTo>
                  <a:lnTo>
                    <a:pt x="2506" y="1182"/>
                  </a:lnTo>
                  <a:lnTo>
                    <a:pt x="2492" y="1178"/>
                  </a:lnTo>
                  <a:lnTo>
                    <a:pt x="2478" y="1170"/>
                  </a:lnTo>
                  <a:lnTo>
                    <a:pt x="2472" y="1168"/>
                  </a:lnTo>
                  <a:lnTo>
                    <a:pt x="2466" y="1168"/>
                  </a:lnTo>
                  <a:lnTo>
                    <a:pt x="2460" y="1170"/>
                  </a:lnTo>
                  <a:close/>
                  <a:moveTo>
                    <a:pt x="2438" y="1284"/>
                  </a:moveTo>
                  <a:lnTo>
                    <a:pt x="2438" y="1284"/>
                  </a:lnTo>
                  <a:lnTo>
                    <a:pt x="2432" y="1300"/>
                  </a:lnTo>
                  <a:lnTo>
                    <a:pt x="2430" y="1304"/>
                  </a:lnTo>
                  <a:lnTo>
                    <a:pt x="2426" y="1310"/>
                  </a:lnTo>
                  <a:lnTo>
                    <a:pt x="2420" y="1316"/>
                  </a:lnTo>
                  <a:lnTo>
                    <a:pt x="2414" y="1318"/>
                  </a:lnTo>
                  <a:lnTo>
                    <a:pt x="2400" y="1326"/>
                  </a:lnTo>
                  <a:lnTo>
                    <a:pt x="2374" y="1346"/>
                  </a:lnTo>
                  <a:lnTo>
                    <a:pt x="2368" y="1350"/>
                  </a:lnTo>
                  <a:lnTo>
                    <a:pt x="2360" y="1350"/>
                  </a:lnTo>
                  <a:lnTo>
                    <a:pt x="2356" y="1350"/>
                  </a:lnTo>
                  <a:lnTo>
                    <a:pt x="2340" y="1354"/>
                  </a:lnTo>
                  <a:lnTo>
                    <a:pt x="2326" y="1358"/>
                  </a:lnTo>
                  <a:lnTo>
                    <a:pt x="2320" y="1362"/>
                  </a:lnTo>
                  <a:lnTo>
                    <a:pt x="2318" y="1366"/>
                  </a:lnTo>
                  <a:lnTo>
                    <a:pt x="2322" y="1378"/>
                  </a:lnTo>
                  <a:lnTo>
                    <a:pt x="2326" y="1392"/>
                  </a:lnTo>
                  <a:lnTo>
                    <a:pt x="2328" y="1394"/>
                  </a:lnTo>
                  <a:lnTo>
                    <a:pt x="2330" y="1396"/>
                  </a:lnTo>
                  <a:lnTo>
                    <a:pt x="2332" y="1396"/>
                  </a:lnTo>
                  <a:lnTo>
                    <a:pt x="2334" y="1394"/>
                  </a:lnTo>
                  <a:lnTo>
                    <a:pt x="2342" y="1386"/>
                  </a:lnTo>
                  <a:lnTo>
                    <a:pt x="2348" y="1382"/>
                  </a:lnTo>
                  <a:lnTo>
                    <a:pt x="2354" y="1380"/>
                  </a:lnTo>
                  <a:lnTo>
                    <a:pt x="2358" y="1378"/>
                  </a:lnTo>
                  <a:lnTo>
                    <a:pt x="2362" y="1376"/>
                  </a:lnTo>
                  <a:lnTo>
                    <a:pt x="2366" y="1374"/>
                  </a:lnTo>
                  <a:lnTo>
                    <a:pt x="2368" y="1376"/>
                  </a:lnTo>
                  <a:lnTo>
                    <a:pt x="2370" y="1376"/>
                  </a:lnTo>
                  <a:lnTo>
                    <a:pt x="2374" y="1374"/>
                  </a:lnTo>
                  <a:lnTo>
                    <a:pt x="2382" y="1366"/>
                  </a:lnTo>
                  <a:lnTo>
                    <a:pt x="2388" y="1362"/>
                  </a:lnTo>
                  <a:lnTo>
                    <a:pt x="2392" y="1360"/>
                  </a:lnTo>
                  <a:lnTo>
                    <a:pt x="2404" y="1360"/>
                  </a:lnTo>
                  <a:lnTo>
                    <a:pt x="2408" y="1360"/>
                  </a:lnTo>
                  <a:lnTo>
                    <a:pt x="2422" y="1360"/>
                  </a:lnTo>
                  <a:lnTo>
                    <a:pt x="2432" y="1360"/>
                  </a:lnTo>
                  <a:lnTo>
                    <a:pt x="2436" y="1360"/>
                  </a:lnTo>
                  <a:lnTo>
                    <a:pt x="2440" y="1356"/>
                  </a:lnTo>
                  <a:lnTo>
                    <a:pt x="2444" y="1350"/>
                  </a:lnTo>
                  <a:lnTo>
                    <a:pt x="2446" y="1342"/>
                  </a:lnTo>
                  <a:lnTo>
                    <a:pt x="2446" y="1330"/>
                  </a:lnTo>
                  <a:lnTo>
                    <a:pt x="2446" y="1322"/>
                  </a:lnTo>
                  <a:lnTo>
                    <a:pt x="2450" y="1314"/>
                  </a:lnTo>
                  <a:lnTo>
                    <a:pt x="2452" y="1308"/>
                  </a:lnTo>
                  <a:lnTo>
                    <a:pt x="2458" y="1294"/>
                  </a:lnTo>
                  <a:lnTo>
                    <a:pt x="2462" y="1280"/>
                  </a:lnTo>
                  <a:lnTo>
                    <a:pt x="2464" y="1272"/>
                  </a:lnTo>
                  <a:lnTo>
                    <a:pt x="2460" y="1266"/>
                  </a:lnTo>
                  <a:lnTo>
                    <a:pt x="2450" y="1250"/>
                  </a:lnTo>
                  <a:lnTo>
                    <a:pt x="2448" y="1246"/>
                  </a:lnTo>
                  <a:lnTo>
                    <a:pt x="2446" y="1246"/>
                  </a:lnTo>
                  <a:lnTo>
                    <a:pt x="2446" y="1248"/>
                  </a:lnTo>
                  <a:lnTo>
                    <a:pt x="2444" y="1260"/>
                  </a:lnTo>
                  <a:lnTo>
                    <a:pt x="2438" y="12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110" name="Freeform 5"/>
            <p:cNvSpPr>
              <a:spLocks noEditPoints="1"/>
            </p:cNvSpPr>
            <p:nvPr/>
          </p:nvSpPr>
          <p:spPr bwMode="auto">
            <a:xfrm>
              <a:off x="0" y="753"/>
              <a:ext cx="2211" cy="3018"/>
            </a:xfrm>
            <a:custGeom>
              <a:avLst/>
              <a:gdLst>
                <a:gd name="T0" fmla="*/ 1757 w 2211"/>
                <a:gd name="T1" fmla="*/ 431 h 3018"/>
                <a:gd name="T2" fmla="*/ 1780 w 2211"/>
                <a:gd name="T3" fmla="*/ 502 h 3018"/>
                <a:gd name="T4" fmla="*/ 1792 w 2211"/>
                <a:gd name="T5" fmla="*/ 608 h 3018"/>
                <a:gd name="T6" fmla="*/ 1954 w 2211"/>
                <a:gd name="T7" fmla="*/ 711 h 3018"/>
                <a:gd name="T8" fmla="*/ 2035 w 2211"/>
                <a:gd name="T9" fmla="*/ 540 h 3018"/>
                <a:gd name="T10" fmla="*/ 2203 w 2211"/>
                <a:gd name="T11" fmla="*/ 366 h 3018"/>
                <a:gd name="T12" fmla="*/ 2188 w 2211"/>
                <a:gd name="T13" fmla="*/ 325 h 3018"/>
                <a:gd name="T14" fmla="*/ 2153 w 2211"/>
                <a:gd name="T15" fmla="*/ 272 h 3018"/>
                <a:gd name="T16" fmla="*/ 2085 w 2211"/>
                <a:gd name="T17" fmla="*/ 202 h 3018"/>
                <a:gd name="T18" fmla="*/ 2002 w 2211"/>
                <a:gd name="T19" fmla="*/ 129 h 3018"/>
                <a:gd name="T20" fmla="*/ 1934 w 2211"/>
                <a:gd name="T21" fmla="*/ 108 h 3018"/>
                <a:gd name="T22" fmla="*/ 1737 w 2211"/>
                <a:gd name="T23" fmla="*/ 207 h 3018"/>
                <a:gd name="T24" fmla="*/ 1288 w 2211"/>
                <a:gd name="T25" fmla="*/ 159 h 3018"/>
                <a:gd name="T26" fmla="*/ 1303 w 2211"/>
                <a:gd name="T27" fmla="*/ 194 h 3018"/>
                <a:gd name="T28" fmla="*/ 1356 w 2211"/>
                <a:gd name="T29" fmla="*/ 207 h 3018"/>
                <a:gd name="T30" fmla="*/ 1364 w 2211"/>
                <a:gd name="T31" fmla="*/ 156 h 3018"/>
                <a:gd name="T32" fmla="*/ 1374 w 2211"/>
                <a:gd name="T33" fmla="*/ 66 h 3018"/>
                <a:gd name="T34" fmla="*/ 1361 w 2211"/>
                <a:gd name="T35" fmla="*/ 3 h 3018"/>
                <a:gd name="T36" fmla="*/ 1319 w 2211"/>
                <a:gd name="T37" fmla="*/ 13 h 3018"/>
                <a:gd name="T38" fmla="*/ 1266 w 2211"/>
                <a:gd name="T39" fmla="*/ 58 h 3018"/>
                <a:gd name="T40" fmla="*/ 1248 w 2211"/>
                <a:gd name="T41" fmla="*/ 81 h 3018"/>
                <a:gd name="T42" fmla="*/ 1253 w 2211"/>
                <a:gd name="T43" fmla="*/ 144 h 3018"/>
                <a:gd name="T44" fmla="*/ 1268 w 2211"/>
                <a:gd name="T45" fmla="*/ 227 h 3018"/>
                <a:gd name="T46" fmla="*/ 1379 w 2211"/>
                <a:gd name="T47" fmla="*/ 252 h 3018"/>
                <a:gd name="T48" fmla="*/ 1271 w 2211"/>
                <a:gd name="T49" fmla="*/ 217 h 3018"/>
                <a:gd name="T50" fmla="*/ 1172 w 2211"/>
                <a:gd name="T51" fmla="*/ 1629 h 3018"/>
                <a:gd name="T52" fmla="*/ 1677 w 2211"/>
                <a:gd name="T53" fmla="*/ 1170 h 3018"/>
                <a:gd name="T54" fmla="*/ 1500 w 2211"/>
                <a:gd name="T55" fmla="*/ 703 h 3018"/>
                <a:gd name="T56" fmla="*/ 1437 w 2211"/>
                <a:gd name="T57" fmla="*/ 376 h 3018"/>
                <a:gd name="T58" fmla="*/ 1520 w 2211"/>
                <a:gd name="T59" fmla="*/ 509 h 3018"/>
                <a:gd name="T60" fmla="*/ 1606 w 2211"/>
                <a:gd name="T61" fmla="*/ 540 h 3018"/>
                <a:gd name="T62" fmla="*/ 1674 w 2211"/>
                <a:gd name="T63" fmla="*/ 527 h 3018"/>
                <a:gd name="T64" fmla="*/ 1694 w 2211"/>
                <a:gd name="T65" fmla="*/ 502 h 3018"/>
                <a:gd name="T66" fmla="*/ 1659 w 2211"/>
                <a:gd name="T67" fmla="*/ 446 h 3018"/>
                <a:gd name="T68" fmla="*/ 1634 w 2211"/>
                <a:gd name="T69" fmla="*/ 388 h 3018"/>
                <a:gd name="T70" fmla="*/ 1553 w 2211"/>
                <a:gd name="T71" fmla="*/ 345 h 3018"/>
                <a:gd name="T72" fmla="*/ 1442 w 2211"/>
                <a:gd name="T73" fmla="*/ 300 h 3018"/>
                <a:gd name="T74" fmla="*/ 1341 w 2211"/>
                <a:gd name="T75" fmla="*/ 330 h 3018"/>
                <a:gd name="T76" fmla="*/ 1319 w 2211"/>
                <a:gd name="T77" fmla="*/ 386 h 3018"/>
                <a:gd name="T78" fmla="*/ 1182 w 2211"/>
                <a:gd name="T79" fmla="*/ 424 h 3018"/>
                <a:gd name="T80" fmla="*/ 1172 w 2211"/>
                <a:gd name="T81" fmla="*/ 308 h 3018"/>
                <a:gd name="T82" fmla="*/ 1112 w 2211"/>
                <a:gd name="T83" fmla="*/ 315 h 3018"/>
                <a:gd name="T84" fmla="*/ 1024 w 2211"/>
                <a:gd name="T85" fmla="*/ 333 h 3018"/>
                <a:gd name="T86" fmla="*/ 1034 w 2211"/>
                <a:gd name="T87" fmla="*/ 383 h 3018"/>
                <a:gd name="T88" fmla="*/ 1129 w 2211"/>
                <a:gd name="T89" fmla="*/ 429 h 3018"/>
                <a:gd name="T90" fmla="*/ 451 w 2211"/>
                <a:gd name="T91" fmla="*/ 378 h 3018"/>
                <a:gd name="T92" fmla="*/ 156 w 2211"/>
                <a:gd name="T93" fmla="*/ 840 h 3018"/>
                <a:gd name="T94" fmla="*/ 837 w 2211"/>
                <a:gd name="T95" fmla="*/ 1417 h 3018"/>
                <a:gd name="T96" fmla="*/ 1256 w 2211"/>
                <a:gd name="T97" fmla="*/ 1755 h 3018"/>
                <a:gd name="T98" fmla="*/ 1629 w 2211"/>
                <a:gd name="T99" fmla="*/ 1679 h 3018"/>
                <a:gd name="T100" fmla="*/ 1553 w 2211"/>
                <a:gd name="T101" fmla="*/ 1654 h 3018"/>
                <a:gd name="T102" fmla="*/ 1414 w 2211"/>
                <a:gd name="T103" fmla="*/ 1851 h 3018"/>
                <a:gd name="T104" fmla="*/ 1891 w 2211"/>
                <a:gd name="T105" fmla="*/ 1893 h 3018"/>
                <a:gd name="T106" fmla="*/ 1591 w 2211"/>
                <a:gd name="T107" fmla="*/ 1795 h 3018"/>
                <a:gd name="T108" fmla="*/ 1435 w 2211"/>
                <a:gd name="T109" fmla="*/ 2057 h 3018"/>
                <a:gd name="T110" fmla="*/ 1629 w 2211"/>
                <a:gd name="T111" fmla="*/ 2524 h 3018"/>
                <a:gd name="T112" fmla="*/ 1740 w 2211"/>
                <a:gd name="T113" fmla="*/ 2741 h 3018"/>
                <a:gd name="T114" fmla="*/ 2110 w 2211"/>
                <a:gd name="T115" fmla="*/ 2342 h 3018"/>
                <a:gd name="T116" fmla="*/ 1472 w 2211"/>
                <a:gd name="T117" fmla="*/ 562 h 3018"/>
                <a:gd name="T118" fmla="*/ 1394 w 2211"/>
                <a:gd name="T119" fmla="*/ 577 h 3018"/>
                <a:gd name="T120" fmla="*/ 978 w 2211"/>
                <a:gd name="T121" fmla="*/ 338 h 3018"/>
                <a:gd name="T122" fmla="*/ 1039 w 2211"/>
                <a:gd name="T123" fmla="*/ 250 h 301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211"/>
                <a:gd name="T187" fmla="*/ 0 h 3018"/>
                <a:gd name="T188" fmla="*/ 2211 w 2211"/>
                <a:gd name="T189" fmla="*/ 3018 h 301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211" h="3018">
                  <a:moveTo>
                    <a:pt x="1636" y="295"/>
                  </a:moveTo>
                  <a:lnTo>
                    <a:pt x="1639" y="300"/>
                  </a:lnTo>
                  <a:lnTo>
                    <a:pt x="1639" y="303"/>
                  </a:lnTo>
                  <a:lnTo>
                    <a:pt x="1639" y="308"/>
                  </a:lnTo>
                  <a:lnTo>
                    <a:pt x="1636" y="310"/>
                  </a:lnTo>
                  <a:lnTo>
                    <a:pt x="1636" y="313"/>
                  </a:lnTo>
                  <a:lnTo>
                    <a:pt x="1634" y="315"/>
                  </a:lnTo>
                  <a:lnTo>
                    <a:pt x="1636" y="320"/>
                  </a:lnTo>
                  <a:lnTo>
                    <a:pt x="1636" y="323"/>
                  </a:lnTo>
                  <a:lnTo>
                    <a:pt x="1641" y="328"/>
                  </a:lnTo>
                  <a:lnTo>
                    <a:pt x="1644" y="333"/>
                  </a:lnTo>
                  <a:lnTo>
                    <a:pt x="1649" y="335"/>
                  </a:lnTo>
                  <a:lnTo>
                    <a:pt x="1651" y="338"/>
                  </a:lnTo>
                  <a:lnTo>
                    <a:pt x="1656" y="340"/>
                  </a:lnTo>
                  <a:lnTo>
                    <a:pt x="1664" y="340"/>
                  </a:lnTo>
                  <a:lnTo>
                    <a:pt x="1669" y="340"/>
                  </a:lnTo>
                  <a:lnTo>
                    <a:pt x="1679" y="340"/>
                  </a:lnTo>
                  <a:lnTo>
                    <a:pt x="1687" y="338"/>
                  </a:lnTo>
                  <a:lnTo>
                    <a:pt x="1697" y="338"/>
                  </a:lnTo>
                  <a:lnTo>
                    <a:pt x="1704" y="338"/>
                  </a:lnTo>
                  <a:lnTo>
                    <a:pt x="1712" y="338"/>
                  </a:lnTo>
                  <a:lnTo>
                    <a:pt x="1719" y="340"/>
                  </a:lnTo>
                  <a:lnTo>
                    <a:pt x="1724" y="343"/>
                  </a:lnTo>
                  <a:lnTo>
                    <a:pt x="1729" y="348"/>
                  </a:lnTo>
                  <a:lnTo>
                    <a:pt x="1732" y="356"/>
                  </a:lnTo>
                  <a:lnTo>
                    <a:pt x="1737" y="363"/>
                  </a:lnTo>
                  <a:lnTo>
                    <a:pt x="1740" y="368"/>
                  </a:lnTo>
                  <a:lnTo>
                    <a:pt x="1745" y="373"/>
                  </a:lnTo>
                  <a:lnTo>
                    <a:pt x="1750" y="378"/>
                  </a:lnTo>
                  <a:lnTo>
                    <a:pt x="1752" y="386"/>
                  </a:lnTo>
                  <a:lnTo>
                    <a:pt x="1757" y="391"/>
                  </a:lnTo>
                  <a:lnTo>
                    <a:pt x="1760" y="401"/>
                  </a:lnTo>
                  <a:lnTo>
                    <a:pt x="1760" y="411"/>
                  </a:lnTo>
                  <a:lnTo>
                    <a:pt x="1760" y="424"/>
                  </a:lnTo>
                  <a:lnTo>
                    <a:pt x="1757" y="431"/>
                  </a:lnTo>
                  <a:lnTo>
                    <a:pt x="1757" y="439"/>
                  </a:lnTo>
                  <a:lnTo>
                    <a:pt x="1757" y="444"/>
                  </a:lnTo>
                  <a:lnTo>
                    <a:pt x="1757" y="449"/>
                  </a:lnTo>
                  <a:lnTo>
                    <a:pt x="1757" y="451"/>
                  </a:lnTo>
                  <a:lnTo>
                    <a:pt x="1760" y="451"/>
                  </a:lnTo>
                  <a:lnTo>
                    <a:pt x="1765" y="454"/>
                  </a:lnTo>
                  <a:lnTo>
                    <a:pt x="1770" y="454"/>
                  </a:lnTo>
                  <a:lnTo>
                    <a:pt x="1775" y="454"/>
                  </a:lnTo>
                  <a:lnTo>
                    <a:pt x="1777" y="456"/>
                  </a:lnTo>
                  <a:lnTo>
                    <a:pt x="1782" y="456"/>
                  </a:lnTo>
                  <a:lnTo>
                    <a:pt x="1782" y="459"/>
                  </a:lnTo>
                  <a:lnTo>
                    <a:pt x="1782" y="461"/>
                  </a:lnTo>
                  <a:lnTo>
                    <a:pt x="1780" y="464"/>
                  </a:lnTo>
                  <a:lnTo>
                    <a:pt x="1772" y="464"/>
                  </a:lnTo>
                  <a:lnTo>
                    <a:pt x="1767" y="466"/>
                  </a:lnTo>
                  <a:lnTo>
                    <a:pt x="1765" y="469"/>
                  </a:lnTo>
                  <a:lnTo>
                    <a:pt x="1765" y="471"/>
                  </a:lnTo>
                  <a:lnTo>
                    <a:pt x="1767" y="471"/>
                  </a:lnTo>
                  <a:lnTo>
                    <a:pt x="1770" y="474"/>
                  </a:lnTo>
                  <a:lnTo>
                    <a:pt x="1775" y="477"/>
                  </a:lnTo>
                  <a:lnTo>
                    <a:pt x="1777" y="477"/>
                  </a:lnTo>
                  <a:lnTo>
                    <a:pt x="1775" y="477"/>
                  </a:lnTo>
                  <a:lnTo>
                    <a:pt x="1770" y="477"/>
                  </a:lnTo>
                  <a:lnTo>
                    <a:pt x="1765" y="479"/>
                  </a:lnTo>
                  <a:lnTo>
                    <a:pt x="1762" y="482"/>
                  </a:lnTo>
                  <a:lnTo>
                    <a:pt x="1757" y="484"/>
                  </a:lnTo>
                  <a:lnTo>
                    <a:pt x="1755" y="487"/>
                  </a:lnTo>
                  <a:lnTo>
                    <a:pt x="1755" y="489"/>
                  </a:lnTo>
                  <a:lnTo>
                    <a:pt x="1757" y="494"/>
                  </a:lnTo>
                  <a:lnTo>
                    <a:pt x="1762" y="497"/>
                  </a:lnTo>
                  <a:lnTo>
                    <a:pt x="1767" y="499"/>
                  </a:lnTo>
                  <a:lnTo>
                    <a:pt x="1772" y="502"/>
                  </a:lnTo>
                  <a:lnTo>
                    <a:pt x="1780" y="502"/>
                  </a:lnTo>
                  <a:lnTo>
                    <a:pt x="1785" y="502"/>
                  </a:lnTo>
                  <a:lnTo>
                    <a:pt x="1790" y="499"/>
                  </a:lnTo>
                  <a:lnTo>
                    <a:pt x="1792" y="497"/>
                  </a:lnTo>
                  <a:lnTo>
                    <a:pt x="1795" y="494"/>
                  </a:lnTo>
                  <a:lnTo>
                    <a:pt x="1798" y="492"/>
                  </a:lnTo>
                  <a:lnTo>
                    <a:pt x="1800" y="489"/>
                  </a:lnTo>
                  <a:lnTo>
                    <a:pt x="1800" y="487"/>
                  </a:lnTo>
                  <a:lnTo>
                    <a:pt x="1803" y="484"/>
                  </a:lnTo>
                  <a:lnTo>
                    <a:pt x="1805" y="484"/>
                  </a:lnTo>
                  <a:lnTo>
                    <a:pt x="1808" y="484"/>
                  </a:lnTo>
                  <a:lnTo>
                    <a:pt x="1810" y="482"/>
                  </a:lnTo>
                  <a:lnTo>
                    <a:pt x="1815" y="487"/>
                  </a:lnTo>
                  <a:lnTo>
                    <a:pt x="1815" y="494"/>
                  </a:lnTo>
                  <a:lnTo>
                    <a:pt x="1815" y="504"/>
                  </a:lnTo>
                  <a:lnTo>
                    <a:pt x="1813" y="512"/>
                  </a:lnTo>
                  <a:lnTo>
                    <a:pt x="1810" y="514"/>
                  </a:lnTo>
                  <a:lnTo>
                    <a:pt x="1805" y="514"/>
                  </a:lnTo>
                  <a:lnTo>
                    <a:pt x="1803" y="517"/>
                  </a:lnTo>
                  <a:lnTo>
                    <a:pt x="1798" y="519"/>
                  </a:lnTo>
                  <a:lnTo>
                    <a:pt x="1792" y="522"/>
                  </a:lnTo>
                  <a:lnTo>
                    <a:pt x="1787" y="527"/>
                  </a:lnTo>
                  <a:lnTo>
                    <a:pt x="1785" y="529"/>
                  </a:lnTo>
                  <a:lnTo>
                    <a:pt x="1780" y="532"/>
                  </a:lnTo>
                  <a:lnTo>
                    <a:pt x="1777" y="537"/>
                  </a:lnTo>
                  <a:lnTo>
                    <a:pt x="1777" y="545"/>
                  </a:lnTo>
                  <a:lnTo>
                    <a:pt x="1775" y="555"/>
                  </a:lnTo>
                  <a:lnTo>
                    <a:pt x="1772" y="565"/>
                  </a:lnTo>
                  <a:lnTo>
                    <a:pt x="1772" y="572"/>
                  </a:lnTo>
                  <a:lnTo>
                    <a:pt x="1772" y="582"/>
                  </a:lnTo>
                  <a:lnTo>
                    <a:pt x="1775" y="587"/>
                  </a:lnTo>
                  <a:lnTo>
                    <a:pt x="1775" y="593"/>
                  </a:lnTo>
                  <a:lnTo>
                    <a:pt x="1777" y="598"/>
                  </a:lnTo>
                  <a:lnTo>
                    <a:pt x="1782" y="600"/>
                  </a:lnTo>
                  <a:lnTo>
                    <a:pt x="1787" y="605"/>
                  </a:lnTo>
                  <a:lnTo>
                    <a:pt x="1792" y="608"/>
                  </a:lnTo>
                  <a:lnTo>
                    <a:pt x="1795" y="613"/>
                  </a:lnTo>
                  <a:lnTo>
                    <a:pt x="1800" y="618"/>
                  </a:lnTo>
                  <a:lnTo>
                    <a:pt x="1803" y="625"/>
                  </a:lnTo>
                  <a:lnTo>
                    <a:pt x="1803" y="630"/>
                  </a:lnTo>
                  <a:lnTo>
                    <a:pt x="1803" y="638"/>
                  </a:lnTo>
                  <a:lnTo>
                    <a:pt x="1805" y="643"/>
                  </a:lnTo>
                  <a:lnTo>
                    <a:pt x="1810" y="648"/>
                  </a:lnTo>
                  <a:lnTo>
                    <a:pt x="1815" y="653"/>
                  </a:lnTo>
                  <a:lnTo>
                    <a:pt x="1820" y="658"/>
                  </a:lnTo>
                  <a:lnTo>
                    <a:pt x="1825" y="661"/>
                  </a:lnTo>
                  <a:lnTo>
                    <a:pt x="1833" y="666"/>
                  </a:lnTo>
                  <a:lnTo>
                    <a:pt x="1838" y="671"/>
                  </a:lnTo>
                  <a:lnTo>
                    <a:pt x="1843" y="673"/>
                  </a:lnTo>
                  <a:lnTo>
                    <a:pt x="1848" y="678"/>
                  </a:lnTo>
                  <a:lnTo>
                    <a:pt x="1856" y="683"/>
                  </a:lnTo>
                  <a:lnTo>
                    <a:pt x="1863" y="691"/>
                  </a:lnTo>
                  <a:lnTo>
                    <a:pt x="1871" y="693"/>
                  </a:lnTo>
                  <a:lnTo>
                    <a:pt x="1881" y="698"/>
                  </a:lnTo>
                  <a:lnTo>
                    <a:pt x="1888" y="698"/>
                  </a:lnTo>
                  <a:lnTo>
                    <a:pt x="1896" y="698"/>
                  </a:lnTo>
                  <a:lnTo>
                    <a:pt x="1903" y="696"/>
                  </a:lnTo>
                  <a:lnTo>
                    <a:pt x="1908" y="696"/>
                  </a:lnTo>
                  <a:lnTo>
                    <a:pt x="1914" y="696"/>
                  </a:lnTo>
                  <a:lnTo>
                    <a:pt x="1919" y="696"/>
                  </a:lnTo>
                  <a:lnTo>
                    <a:pt x="1924" y="698"/>
                  </a:lnTo>
                  <a:lnTo>
                    <a:pt x="1926" y="701"/>
                  </a:lnTo>
                  <a:lnTo>
                    <a:pt x="1929" y="703"/>
                  </a:lnTo>
                  <a:lnTo>
                    <a:pt x="1931" y="706"/>
                  </a:lnTo>
                  <a:lnTo>
                    <a:pt x="1931" y="708"/>
                  </a:lnTo>
                  <a:lnTo>
                    <a:pt x="1934" y="708"/>
                  </a:lnTo>
                  <a:lnTo>
                    <a:pt x="1936" y="711"/>
                  </a:lnTo>
                  <a:lnTo>
                    <a:pt x="1939" y="711"/>
                  </a:lnTo>
                  <a:lnTo>
                    <a:pt x="1944" y="711"/>
                  </a:lnTo>
                  <a:lnTo>
                    <a:pt x="1949" y="711"/>
                  </a:lnTo>
                  <a:lnTo>
                    <a:pt x="1954" y="711"/>
                  </a:lnTo>
                  <a:lnTo>
                    <a:pt x="1956" y="711"/>
                  </a:lnTo>
                  <a:lnTo>
                    <a:pt x="1964" y="708"/>
                  </a:lnTo>
                  <a:lnTo>
                    <a:pt x="1966" y="708"/>
                  </a:lnTo>
                  <a:lnTo>
                    <a:pt x="1971" y="706"/>
                  </a:lnTo>
                  <a:lnTo>
                    <a:pt x="1977" y="703"/>
                  </a:lnTo>
                  <a:lnTo>
                    <a:pt x="1979" y="701"/>
                  </a:lnTo>
                  <a:lnTo>
                    <a:pt x="1982" y="698"/>
                  </a:lnTo>
                  <a:lnTo>
                    <a:pt x="1984" y="693"/>
                  </a:lnTo>
                  <a:lnTo>
                    <a:pt x="1984" y="691"/>
                  </a:lnTo>
                  <a:lnTo>
                    <a:pt x="1984" y="681"/>
                  </a:lnTo>
                  <a:lnTo>
                    <a:pt x="1984" y="673"/>
                  </a:lnTo>
                  <a:lnTo>
                    <a:pt x="1984" y="668"/>
                  </a:lnTo>
                  <a:lnTo>
                    <a:pt x="1984" y="666"/>
                  </a:lnTo>
                  <a:lnTo>
                    <a:pt x="1984" y="661"/>
                  </a:lnTo>
                  <a:lnTo>
                    <a:pt x="1987" y="658"/>
                  </a:lnTo>
                  <a:lnTo>
                    <a:pt x="1989" y="656"/>
                  </a:lnTo>
                  <a:lnTo>
                    <a:pt x="1992" y="653"/>
                  </a:lnTo>
                  <a:lnTo>
                    <a:pt x="1994" y="648"/>
                  </a:lnTo>
                  <a:lnTo>
                    <a:pt x="1992" y="640"/>
                  </a:lnTo>
                  <a:lnTo>
                    <a:pt x="1989" y="633"/>
                  </a:lnTo>
                  <a:lnTo>
                    <a:pt x="1989" y="628"/>
                  </a:lnTo>
                  <a:lnTo>
                    <a:pt x="1992" y="625"/>
                  </a:lnTo>
                  <a:lnTo>
                    <a:pt x="1994" y="620"/>
                  </a:lnTo>
                  <a:lnTo>
                    <a:pt x="1999" y="615"/>
                  </a:lnTo>
                  <a:lnTo>
                    <a:pt x="2004" y="608"/>
                  </a:lnTo>
                  <a:lnTo>
                    <a:pt x="2007" y="600"/>
                  </a:lnTo>
                  <a:lnTo>
                    <a:pt x="2009" y="593"/>
                  </a:lnTo>
                  <a:lnTo>
                    <a:pt x="2012" y="585"/>
                  </a:lnTo>
                  <a:lnTo>
                    <a:pt x="2009" y="580"/>
                  </a:lnTo>
                  <a:lnTo>
                    <a:pt x="2009" y="572"/>
                  </a:lnTo>
                  <a:lnTo>
                    <a:pt x="2012" y="565"/>
                  </a:lnTo>
                  <a:lnTo>
                    <a:pt x="2014" y="560"/>
                  </a:lnTo>
                  <a:lnTo>
                    <a:pt x="2022" y="552"/>
                  </a:lnTo>
                  <a:lnTo>
                    <a:pt x="2027" y="545"/>
                  </a:lnTo>
                  <a:lnTo>
                    <a:pt x="2035" y="540"/>
                  </a:lnTo>
                  <a:lnTo>
                    <a:pt x="2042" y="535"/>
                  </a:lnTo>
                  <a:lnTo>
                    <a:pt x="2047" y="532"/>
                  </a:lnTo>
                  <a:lnTo>
                    <a:pt x="2052" y="529"/>
                  </a:lnTo>
                  <a:lnTo>
                    <a:pt x="2057" y="527"/>
                  </a:lnTo>
                  <a:lnTo>
                    <a:pt x="2065" y="524"/>
                  </a:lnTo>
                  <a:lnTo>
                    <a:pt x="2072" y="517"/>
                  </a:lnTo>
                  <a:lnTo>
                    <a:pt x="2080" y="512"/>
                  </a:lnTo>
                  <a:lnTo>
                    <a:pt x="2087" y="502"/>
                  </a:lnTo>
                  <a:lnTo>
                    <a:pt x="2093" y="494"/>
                  </a:lnTo>
                  <a:lnTo>
                    <a:pt x="2098" y="484"/>
                  </a:lnTo>
                  <a:lnTo>
                    <a:pt x="2100" y="474"/>
                  </a:lnTo>
                  <a:lnTo>
                    <a:pt x="2105" y="466"/>
                  </a:lnTo>
                  <a:lnTo>
                    <a:pt x="2108" y="461"/>
                  </a:lnTo>
                  <a:lnTo>
                    <a:pt x="2108" y="456"/>
                  </a:lnTo>
                  <a:lnTo>
                    <a:pt x="2113" y="454"/>
                  </a:lnTo>
                  <a:lnTo>
                    <a:pt x="2118" y="451"/>
                  </a:lnTo>
                  <a:lnTo>
                    <a:pt x="2123" y="449"/>
                  </a:lnTo>
                  <a:lnTo>
                    <a:pt x="2125" y="446"/>
                  </a:lnTo>
                  <a:lnTo>
                    <a:pt x="2130" y="444"/>
                  </a:lnTo>
                  <a:lnTo>
                    <a:pt x="2135" y="439"/>
                  </a:lnTo>
                  <a:lnTo>
                    <a:pt x="2140" y="434"/>
                  </a:lnTo>
                  <a:lnTo>
                    <a:pt x="2148" y="429"/>
                  </a:lnTo>
                  <a:lnTo>
                    <a:pt x="2156" y="424"/>
                  </a:lnTo>
                  <a:lnTo>
                    <a:pt x="2163" y="416"/>
                  </a:lnTo>
                  <a:lnTo>
                    <a:pt x="2171" y="411"/>
                  </a:lnTo>
                  <a:lnTo>
                    <a:pt x="2176" y="403"/>
                  </a:lnTo>
                  <a:lnTo>
                    <a:pt x="2183" y="396"/>
                  </a:lnTo>
                  <a:lnTo>
                    <a:pt x="2191" y="391"/>
                  </a:lnTo>
                  <a:lnTo>
                    <a:pt x="2196" y="386"/>
                  </a:lnTo>
                  <a:lnTo>
                    <a:pt x="2198" y="378"/>
                  </a:lnTo>
                  <a:lnTo>
                    <a:pt x="2203" y="376"/>
                  </a:lnTo>
                  <a:lnTo>
                    <a:pt x="2203" y="371"/>
                  </a:lnTo>
                  <a:lnTo>
                    <a:pt x="2206" y="368"/>
                  </a:lnTo>
                  <a:lnTo>
                    <a:pt x="2203" y="366"/>
                  </a:lnTo>
                  <a:lnTo>
                    <a:pt x="2196" y="363"/>
                  </a:lnTo>
                  <a:lnTo>
                    <a:pt x="2188" y="363"/>
                  </a:lnTo>
                  <a:lnTo>
                    <a:pt x="2178" y="366"/>
                  </a:lnTo>
                  <a:lnTo>
                    <a:pt x="2168" y="368"/>
                  </a:lnTo>
                  <a:lnTo>
                    <a:pt x="2161" y="371"/>
                  </a:lnTo>
                  <a:lnTo>
                    <a:pt x="2150" y="376"/>
                  </a:lnTo>
                  <a:lnTo>
                    <a:pt x="2143" y="381"/>
                  </a:lnTo>
                  <a:lnTo>
                    <a:pt x="2140" y="383"/>
                  </a:lnTo>
                  <a:lnTo>
                    <a:pt x="2140" y="381"/>
                  </a:lnTo>
                  <a:lnTo>
                    <a:pt x="2143" y="378"/>
                  </a:lnTo>
                  <a:lnTo>
                    <a:pt x="2145" y="376"/>
                  </a:lnTo>
                  <a:lnTo>
                    <a:pt x="2145" y="371"/>
                  </a:lnTo>
                  <a:lnTo>
                    <a:pt x="2143" y="366"/>
                  </a:lnTo>
                  <a:lnTo>
                    <a:pt x="2138" y="366"/>
                  </a:lnTo>
                  <a:lnTo>
                    <a:pt x="2128" y="366"/>
                  </a:lnTo>
                  <a:lnTo>
                    <a:pt x="2125" y="368"/>
                  </a:lnTo>
                  <a:lnTo>
                    <a:pt x="2125" y="366"/>
                  </a:lnTo>
                  <a:lnTo>
                    <a:pt x="2130" y="363"/>
                  </a:lnTo>
                  <a:lnTo>
                    <a:pt x="2140" y="358"/>
                  </a:lnTo>
                  <a:lnTo>
                    <a:pt x="2150" y="356"/>
                  </a:lnTo>
                  <a:lnTo>
                    <a:pt x="2158" y="353"/>
                  </a:lnTo>
                  <a:lnTo>
                    <a:pt x="2166" y="350"/>
                  </a:lnTo>
                  <a:lnTo>
                    <a:pt x="2171" y="353"/>
                  </a:lnTo>
                  <a:lnTo>
                    <a:pt x="2173" y="353"/>
                  </a:lnTo>
                  <a:lnTo>
                    <a:pt x="2178" y="356"/>
                  </a:lnTo>
                  <a:lnTo>
                    <a:pt x="2183" y="353"/>
                  </a:lnTo>
                  <a:lnTo>
                    <a:pt x="2188" y="353"/>
                  </a:lnTo>
                  <a:lnTo>
                    <a:pt x="2193" y="350"/>
                  </a:lnTo>
                  <a:lnTo>
                    <a:pt x="2198" y="345"/>
                  </a:lnTo>
                  <a:lnTo>
                    <a:pt x="2201" y="343"/>
                  </a:lnTo>
                  <a:lnTo>
                    <a:pt x="2201" y="338"/>
                  </a:lnTo>
                  <a:lnTo>
                    <a:pt x="2198" y="333"/>
                  </a:lnTo>
                  <a:lnTo>
                    <a:pt x="2196" y="330"/>
                  </a:lnTo>
                  <a:lnTo>
                    <a:pt x="2193" y="328"/>
                  </a:lnTo>
                  <a:lnTo>
                    <a:pt x="2188" y="325"/>
                  </a:lnTo>
                  <a:lnTo>
                    <a:pt x="2183" y="325"/>
                  </a:lnTo>
                  <a:lnTo>
                    <a:pt x="2176" y="323"/>
                  </a:lnTo>
                  <a:lnTo>
                    <a:pt x="2168" y="323"/>
                  </a:lnTo>
                  <a:lnTo>
                    <a:pt x="2161" y="323"/>
                  </a:lnTo>
                  <a:lnTo>
                    <a:pt x="2153" y="323"/>
                  </a:lnTo>
                  <a:lnTo>
                    <a:pt x="2145" y="323"/>
                  </a:lnTo>
                  <a:lnTo>
                    <a:pt x="2140" y="323"/>
                  </a:lnTo>
                  <a:lnTo>
                    <a:pt x="2138" y="325"/>
                  </a:lnTo>
                  <a:lnTo>
                    <a:pt x="2135" y="325"/>
                  </a:lnTo>
                  <a:lnTo>
                    <a:pt x="2135" y="323"/>
                  </a:lnTo>
                  <a:lnTo>
                    <a:pt x="2138" y="320"/>
                  </a:lnTo>
                  <a:lnTo>
                    <a:pt x="2143" y="318"/>
                  </a:lnTo>
                  <a:lnTo>
                    <a:pt x="2148" y="318"/>
                  </a:lnTo>
                  <a:lnTo>
                    <a:pt x="2153" y="318"/>
                  </a:lnTo>
                  <a:lnTo>
                    <a:pt x="2158" y="318"/>
                  </a:lnTo>
                  <a:lnTo>
                    <a:pt x="2161" y="315"/>
                  </a:lnTo>
                  <a:lnTo>
                    <a:pt x="2161" y="313"/>
                  </a:lnTo>
                  <a:lnTo>
                    <a:pt x="2156" y="310"/>
                  </a:lnTo>
                  <a:lnTo>
                    <a:pt x="2150" y="308"/>
                  </a:lnTo>
                  <a:lnTo>
                    <a:pt x="2145" y="305"/>
                  </a:lnTo>
                  <a:lnTo>
                    <a:pt x="2140" y="303"/>
                  </a:lnTo>
                  <a:lnTo>
                    <a:pt x="2135" y="303"/>
                  </a:lnTo>
                  <a:lnTo>
                    <a:pt x="2133" y="300"/>
                  </a:lnTo>
                  <a:lnTo>
                    <a:pt x="2133" y="298"/>
                  </a:lnTo>
                  <a:lnTo>
                    <a:pt x="2138" y="295"/>
                  </a:lnTo>
                  <a:lnTo>
                    <a:pt x="2143" y="292"/>
                  </a:lnTo>
                  <a:lnTo>
                    <a:pt x="2148" y="290"/>
                  </a:lnTo>
                  <a:lnTo>
                    <a:pt x="2150" y="285"/>
                  </a:lnTo>
                  <a:lnTo>
                    <a:pt x="2153" y="282"/>
                  </a:lnTo>
                  <a:lnTo>
                    <a:pt x="2156" y="277"/>
                  </a:lnTo>
                  <a:lnTo>
                    <a:pt x="2156" y="275"/>
                  </a:lnTo>
                  <a:lnTo>
                    <a:pt x="2153" y="272"/>
                  </a:lnTo>
                  <a:lnTo>
                    <a:pt x="2153" y="270"/>
                  </a:lnTo>
                  <a:lnTo>
                    <a:pt x="2150" y="267"/>
                  </a:lnTo>
                  <a:lnTo>
                    <a:pt x="2150" y="265"/>
                  </a:lnTo>
                  <a:lnTo>
                    <a:pt x="2150" y="260"/>
                  </a:lnTo>
                  <a:lnTo>
                    <a:pt x="2153" y="257"/>
                  </a:lnTo>
                  <a:lnTo>
                    <a:pt x="2153" y="255"/>
                  </a:lnTo>
                  <a:lnTo>
                    <a:pt x="2153" y="252"/>
                  </a:lnTo>
                  <a:lnTo>
                    <a:pt x="2150" y="250"/>
                  </a:lnTo>
                  <a:lnTo>
                    <a:pt x="2148" y="250"/>
                  </a:lnTo>
                  <a:lnTo>
                    <a:pt x="2143" y="247"/>
                  </a:lnTo>
                  <a:lnTo>
                    <a:pt x="2140" y="245"/>
                  </a:lnTo>
                  <a:lnTo>
                    <a:pt x="2140" y="242"/>
                  </a:lnTo>
                  <a:lnTo>
                    <a:pt x="2140" y="240"/>
                  </a:lnTo>
                  <a:lnTo>
                    <a:pt x="2140" y="237"/>
                  </a:lnTo>
                  <a:lnTo>
                    <a:pt x="2138" y="234"/>
                  </a:lnTo>
                  <a:lnTo>
                    <a:pt x="2133" y="234"/>
                  </a:lnTo>
                  <a:lnTo>
                    <a:pt x="2128" y="232"/>
                  </a:lnTo>
                  <a:lnTo>
                    <a:pt x="2120" y="232"/>
                  </a:lnTo>
                  <a:lnTo>
                    <a:pt x="2113" y="229"/>
                  </a:lnTo>
                  <a:lnTo>
                    <a:pt x="2105" y="229"/>
                  </a:lnTo>
                  <a:lnTo>
                    <a:pt x="2100" y="227"/>
                  </a:lnTo>
                  <a:lnTo>
                    <a:pt x="2095" y="224"/>
                  </a:lnTo>
                  <a:lnTo>
                    <a:pt x="2095" y="219"/>
                  </a:lnTo>
                  <a:lnTo>
                    <a:pt x="2100" y="217"/>
                  </a:lnTo>
                  <a:lnTo>
                    <a:pt x="2105" y="212"/>
                  </a:lnTo>
                  <a:lnTo>
                    <a:pt x="2108" y="207"/>
                  </a:lnTo>
                  <a:lnTo>
                    <a:pt x="2110" y="204"/>
                  </a:lnTo>
                  <a:lnTo>
                    <a:pt x="2108" y="202"/>
                  </a:lnTo>
                  <a:lnTo>
                    <a:pt x="2105" y="202"/>
                  </a:lnTo>
                  <a:lnTo>
                    <a:pt x="2103" y="199"/>
                  </a:lnTo>
                  <a:lnTo>
                    <a:pt x="2098" y="202"/>
                  </a:lnTo>
                  <a:lnTo>
                    <a:pt x="2093" y="202"/>
                  </a:lnTo>
                  <a:lnTo>
                    <a:pt x="2087" y="202"/>
                  </a:lnTo>
                  <a:lnTo>
                    <a:pt x="2085" y="202"/>
                  </a:lnTo>
                  <a:lnTo>
                    <a:pt x="2082" y="199"/>
                  </a:lnTo>
                  <a:lnTo>
                    <a:pt x="2082" y="197"/>
                  </a:lnTo>
                  <a:lnTo>
                    <a:pt x="2080" y="197"/>
                  </a:lnTo>
                  <a:lnTo>
                    <a:pt x="2077" y="194"/>
                  </a:lnTo>
                  <a:lnTo>
                    <a:pt x="2075" y="194"/>
                  </a:lnTo>
                  <a:lnTo>
                    <a:pt x="2070" y="194"/>
                  </a:lnTo>
                  <a:lnTo>
                    <a:pt x="2062" y="194"/>
                  </a:lnTo>
                  <a:lnTo>
                    <a:pt x="2055" y="184"/>
                  </a:lnTo>
                  <a:lnTo>
                    <a:pt x="2052" y="174"/>
                  </a:lnTo>
                  <a:lnTo>
                    <a:pt x="2050" y="161"/>
                  </a:lnTo>
                  <a:lnTo>
                    <a:pt x="2050" y="154"/>
                  </a:lnTo>
                  <a:lnTo>
                    <a:pt x="2050" y="146"/>
                  </a:lnTo>
                  <a:lnTo>
                    <a:pt x="2050" y="141"/>
                  </a:lnTo>
                  <a:lnTo>
                    <a:pt x="2047" y="134"/>
                  </a:lnTo>
                  <a:lnTo>
                    <a:pt x="2045" y="129"/>
                  </a:lnTo>
                  <a:lnTo>
                    <a:pt x="2045" y="121"/>
                  </a:lnTo>
                  <a:lnTo>
                    <a:pt x="2047" y="111"/>
                  </a:lnTo>
                  <a:lnTo>
                    <a:pt x="2047" y="103"/>
                  </a:lnTo>
                  <a:lnTo>
                    <a:pt x="2047" y="101"/>
                  </a:lnTo>
                  <a:lnTo>
                    <a:pt x="2045" y="98"/>
                  </a:lnTo>
                  <a:lnTo>
                    <a:pt x="2042" y="98"/>
                  </a:lnTo>
                  <a:lnTo>
                    <a:pt x="2040" y="96"/>
                  </a:lnTo>
                  <a:lnTo>
                    <a:pt x="2035" y="96"/>
                  </a:lnTo>
                  <a:lnTo>
                    <a:pt x="2032" y="98"/>
                  </a:lnTo>
                  <a:lnTo>
                    <a:pt x="2029" y="98"/>
                  </a:lnTo>
                  <a:lnTo>
                    <a:pt x="2027" y="98"/>
                  </a:lnTo>
                  <a:lnTo>
                    <a:pt x="2022" y="101"/>
                  </a:lnTo>
                  <a:lnTo>
                    <a:pt x="2017" y="103"/>
                  </a:lnTo>
                  <a:lnTo>
                    <a:pt x="2014" y="106"/>
                  </a:lnTo>
                  <a:lnTo>
                    <a:pt x="2012" y="111"/>
                  </a:lnTo>
                  <a:lnTo>
                    <a:pt x="2009" y="113"/>
                  </a:lnTo>
                  <a:lnTo>
                    <a:pt x="2007" y="116"/>
                  </a:lnTo>
                  <a:lnTo>
                    <a:pt x="2004" y="121"/>
                  </a:lnTo>
                  <a:lnTo>
                    <a:pt x="2004" y="124"/>
                  </a:lnTo>
                  <a:lnTo>
                    <a:pt x="2002" y="129"/>
                  </a:lnTo>
                  <a:lnTo>
                    <a:pt x="1999" y="131"/>
                  </a:lnTo>
                  <a:lnTo>
                    <a:pt x="1997" y="131"/>
                  </a:lnTo>
                  <a:lnTo>
                    <a:pt x="1994" y="131"/>
                  </a:lnTo>
                  <a:lnTo>
                    <a:pt x="1992" y="134"/>
                  </a:lnTo>
                  <a:lnTo>
                    <a:pt x="1992" y="131"/>
                  </a:lnTo>
                  <a:lnTo>
                    <a:pt x="1989" y="131"/>
                  </a:lnTo>
                  <a:lnTo>
                    <a:pt x="1987" y="129"/>
                  </a:lnTo>
                  <a:lnTo>
                    <a:pt x="1984" y="126"/>
                  </a:lnTo>
                  <a:lnTo>
                    <a:pt x="1982" y="126"/>
                  </a:lnTo>
                  <a:lnTo>
                    <a:pt x="1979" y="126"/>
                  </a:lnTo>
                  <a:lnTo>
                    <a:pt x="1977" y="129"/>
                  </a:lnTo>
                  <a:lnTo>
                    <a:pt x="1974" y="131"/>
                  </a:lnTo>
                  <a:lnTo>
                    <a:pt x="1971" y="134"/>
                  </a:lnTo>
                  <a:lnTo>
                    <a:pt x="1969" y="136"/>
                  </a:lnTo>
                  <a:lnTo>
                    <a:pt x="1964" y="141"/>
                  </a:lnTo>
                  <a:lnTo>
                    <a:pt x="1964" y="139"/>
                  </a:lnTo>
                  <a:lnTo>
                    <a:pt x="1964" y="136"/>
                  </a:lnTo>
                  <a:lnTo>
                    <a:pt x="1964" y="134"/>
                  </a:lnTo>
                  <a:lnTo>
                    <a:pt x="1961" y="131"/>
                  </a:lnTo>
                  <a:lnTo>
                    <a:pt x="1954" y="131"/>
                  </a:lnTo>
                  <a:lnTo>
                    <a:pt x="1946" y="134"/>
                  </a:lnTo>
                  <a:lnTo>
                    <a:pt x="1946" y="131"/>
                  </a:lnTo>
                  <a:lnTo>
                    <a:pt x="1951" y="129"/>
                  </a:lnTo>
                  <a:lnTo>
                    <a:pt x="1954" y="124"/>
                  </a:lnTo>
                  <a:lnTo>
                    <a:pt x="1959" y="119"/>
                  </a:lnTo>
                  <a:lnTo>
                    <a:pt x="1961" y="116"/>
                  </a:lnTo>
                  <a:lnTo>
                    <a:pt x="1964" y="111"/>
                  </a:lnTo>
                  <a:lnTo>
                    <a:pt x="1961" y="108"/>
                  </a:lnTo>
                  <a:lnTo>
                    <a:pt x="1954" y="108"/>
                  </a:lnTo>
                  <a:lnTo>
                    <a:pt x="1949" y="111"/>
                  </a:lnTo>
                  <a:lnTo>
                    <a:pt x="1944" y="111"/>
                  </a:lnTo>
                  <a:lnTo>
                    <a:pt x="1939" y="111"/>
                  </a:lnTo>
                  <a:lnTo>
                    <a:pt x="1934" y="108"/>
                  </a:lnTo>
                  <a:lnTo>
                    <a:pt x="1931" y="108"/>
                  </a:lnTo>
                  <a:lnTo>
                    <a:pt x="1926" y="108"/>
                  </a:lnTo>
                  <a:lnTo>
                    <a:pt x="1924" y="108"/>
                  </a:lnTo>
                  <a:lnTo>
                    <a:pt x="1919" y="108"/>
                  </a:lnTo>
                  <a:lnTo>
                    <a:pt x="1916" y="108"/>
                  </a:lnTo>
                  <a:lnTo>
                    <a:pt x="1914" y="111"/>
                  </a:lnTo>
                  <a:lnTo>
                    <a:pt x="1911" y="111"/>
                  </a:lnTo>
                  <a:lnTo>
                    <a:pt x="1906" y="111"/>
                  </a:lnTo>
                  <a:lnTo>
                    <a:pt x="1898" y="116"/>
                  </a:lnTo>
                  <a:lnTo>
                    <a:pt x="1888" y="121"/>
                  </a:lnTo>
                  <a:lnTo>
                    <a:pt x="1876" y="126"/>
                  </a:lnTo>
                  <a:lnTo>
                    <a:pt x="1866" y="129"/>
                  </a:lnTo>
                  <a:lnTo>
                    <a:pt x="1853" y="134"/>
                  </a:lnTo>
                  <a:lnTo>
                    <a:pt x="1845" y="139"/>
                  </a:lnTo>
                  <a:lnTo>
                    <a:pt x="1838" y="144"/>
                  </a:lnTo>
                  <a:lnTo>
                    <a:pt x="1835" y="149"/>
                  </a:lnTo>
                  <a:lnTo>
                    <a:pt x="1833" y="151"/>
                  </a:lnTo>
                  <a:lnTo>
                    <a:pt x="1830" y="156"/>
                  </a:lnTo>
                  <a:lnTo>
                    <a:pt x="1830" y="159"/>
                  </a:lnTo>
                  <a:lnTo>
                    <a:pt x="1828" y="161"/>
                  </a:lnTo>
                  <a:lnTo>
                    <a:pt x="1825" y="164"/>
                  </a:lnTo>
                  <a:lnTo>
                    <a:pt x="1820" y="166"/>
                  </a:lnTo>
                  <a:lnTo>
                    <a:pt x="1815" y="166"/>
                  </a:lnTo>
                  <a:lnTo>
                    <a:pt x="1808" y="166"/>
                  </a:lnTo>
                  <a:lnTo>
                    <a:pt x="1800" y="169"/>
                  </a:lnTo>
                  <a:lnTo>
                    <a:pt x="1792" y="169"/>
                  </a:lnTo>
                  <a:lnTo>
                    <a:pt x="1782" y="174"/>
                  </a:lnTo>
                  <a:lnTo>
                    <a:pt x="1775" y="176"/>
                  </a:lnTo>
                  <a:lnTo>
                    <a:pt x="1767" y="182"/>
                  </a:lnTo>
                  <a:lnTo>
                    <a:pt x="1760" y="184"/>
                  </a:lnTo>
                  <a:lnTo>
                    <a:pt x="1755" y="189"/>
                  </a:lnTo>
                  <a:lnTo>
                    <a:pt x="1752" y="192"/>
                  </a:lnTo>
                  <a:lnTo>
                    <a:pt x="1750" y="197"/>
                  </a:lnTo>
                  <a:lnTo>
                    <a:pt x="1745" y="202"/>
                  </a:lnTo>
                  <a:lnTo>
                    <a:pt x="1737" y="207"/>
                  </a:lnTo>
                  <a:lnTo>
                    <a:pt x="1727" y="212"/>
                  </a:lnTo>
                  <a:lnTo>
                    <a:pt x="1719" y="217"/>
                  </a:lnTo>
                  <a:lnTo>
                    <a:pt x="1712" y="222"/>
                  </a:lnTo>
                  <a:lnTo>
                    <a:pt x="1707" y="229"/>
                  </a:lnTo>
                  <a:lnTo>
                    <a:pt x="1704" y="234"/>
                  </a:lnTo>
                  <a:lnTo>
                    <a:pt x="1704" y="240"/>
                  </a:lnTo>
                  <a:lnTo>
                    <a:pt x="1702" y="247"/>
                  </a:lnTo>
                  <a:lnTo>
                    <a:pt x="1697" y="252"/>
                  </a:lnTo>
                  <a:lnTo>
                    <a:pt x="1692" y="255"/>
                  </a:lnTo>
                  <a:lnTo>
                    <a:pt x="1684" y="260"/>
                  </a:lnTo>
                  <a:lnTo>
                    <a:pt x="1677" y="262"/>
                  </a:lnTo>
                  <a:lnTo>
                    <a:pt x="1669" y="265"/>
                  </a:lnTo>
                  <a:lnTo>
                    <a:pt x="1659" y="267"/>
                  </a:lnTo>
                  <a:lnTo>
                    <a:pt x="1651" y="270"/>
                  </a:lnTo>
                  <a:lnTo>
                    <a:pt x="1646" y="272"/>
                  </a:lnTo>
                  <a:lnTo>
                    <a:pt x="1639" y="277"/>
                  </a:lnTo>
                  <a:lnTo>
                    <a:pt x="1636" y="280"/>
                  </a:lnTo>
                  <a:lnTo>
                    <a:pt x="1634" y="282"/>
                  </a:lnTo>
                  <a:lnTo>
                    <a:pt x="1634" y="287"/>
                  </a:lnTo>
                  <a:lnTo>
                    <a:pt x="1634" y="290"/>
                  </a:lnTo>
                  <a:lnTo>
                    <a:pt x="1636" y="295"/>
                  </a:lnTo>
                  <a:close/>
                  <a:moveTo>
                    <a:pt x="1258" y="159"/>
                  </a:moveTo>
                  <a:lnTo>
                    <a:pt x="1258" y="159"/>
                  </a:lnTo>
                  <a:lnTo>
                    <a:pt x="1261" y="159"/>
                  </a:lnTo>
                  <a:lnTo>
                    <a:pt x="1263" y="164"/>
                  </a:lnTo>
                  <a:lnTo>
                    <a:pt x="1271" y="166"/>
                  </a:lnTo>
                  <a:lnTo>
                    <a:pt x="1278" y="166"/>
                  </a:lnTo>
                  <a:lnTo>
                    <a:pt x="1283" y="161"/>
                  </a:lnTo>
                  <a:lnTo>
                    <a:pt x="1288" y="159"/>
                  </a:lnTo>
                  <a:lnTo>
                    <a:pt x="1291" y="156"/>
                  </a:lnTo>
                  <a:lnTo>
                    <a:pt x="1293" y="154"/>
                  </a:lnTo>
                  <a:lnTo>
                    <a:pt x="1296" y="156"/>
                  </a:lnTo>
                  <a:lnTo>
                    <a:pt x="1301" y="159"/>
                  </a:lnTo>
                  <a:lnTo>
                    <a:pt x="1306" y="164"/>
                  </a:lnTo>
                  <a:lnTo>
                    <a:pt x="1311" y="169"/>
                  </a:lnTo>
                  <a:lnTo>
                    <a:pt x="1316" y="174"/>
                  </a:lnTo>
                  <a:lnTo>
                    <a:pt x="1316" y="176"/>
                  </a:lnTo>
                  <a:lnTo>
                    <a:pt x="1311" y="174"/>
                  </a:lnTo>
                  <a:lnTo>
                    <a:pt x="1306" y="171"/>
                  </a:lnTo>
                  <a:lnTo>
                    <a:pt x="1298" y="169"/>
                  </a:lnTo>
                  <a:lnTo>
                    <a:pt x="1296" y="171"/>
                  </a:lnTo>
                  <a:lnTo>
                    <a:pt x="1296" y="176"/>
                  </a:lnTo>
                  <a:lnTo>
                    <a:pt x="1296" y="182"/>
                  </a:lnTo>
                  <a:lnTo>
                    <a:pt x="1301" y="184"/>
                  </a:lnTo>
                  <a:lnTo>
                    <a:pt x="1303" y="189"/>
                  </a:lnTo>
                  <a:lnTo>
                    <a:pt x="1303" y="194"/>
                  </a:lnTo>
                  <a:lnTo>
                    <a:pt x="1301" y="197"/>
                  </a:lnTo>
                  <a:lnTo>
                    <a:pt x="1296" y="199"/>
                  </a:lnTo>
                  <a:lnTo>
                    <a:pt x="1293" y="202"/>
                  </a:lnTo>
                  <a:lnTo>
                    <a:pt x="1291" y="204"/>
                  </a:lnTo>
                  <a:lnTo>
                    <a:pt x="1293" y="209"/>
                  </a:lnTo>
                  <a:lnTo>
                    <a:pt x="1296" y="214"/>
                  </a:lnTo>
                  <a:lnTo>
                    <a:pt x="1298" y="214"/>
                  </a:lnTo>
                  <a:lnTo>
                    <a:pt x="1306" y="214"/>
                  </a:lnTo>
                  <a:lnTo>
                    <a:pt x="1313" y="214"/>
                  </a:lnTo>
                  <a:lnTo>
                    <a:pt x="1321" y="214"/>
                  </a:lnTo>
                  <a:lnTo>
                    <a:pt x="1326" y="214"/>
                  </a:lnTo>
                  <a:lnTo>
                    <a:pt x="1331" y="212"/>
                  </a:lnTo>
                  <a:lnTo>
                    <a:pt x="1336" y="209"/>
                  </a:lnTo>
                  <a:lnTo>
                    <a:pt x="1341" y="207"/>
                  </a:lnTo>
                  <a:lnTo>
                    <a:pt x="1346" y="204"/>
                  </a:lnTo>
                  <a:lnTo>
                    <a:pt x="1351" y="204"/>
                  </a:lnTo>
                  <a:lnTo>
                    <a:pt x="1356" y="207"/>
                  </a:lnTo>
                  <a:lnTo>
                    <a:pt x="1359" y="207"/>
                  </a:lnTo>
                  <a:lnTo>
                    <a:pt x="1364" y="207"/>
                  </a:lnTo>
                  <a:lnTo>
                    <a:pt x="1366" y="204"/>
                  </a:lnTo>
                  <a:lnTo>
                    <a:pt x="1371" y="199"/>
                  </a:lnTo>
                  <a:lnTo>
                    <a:pt x="1374" y="197"/>
                  </a:lnTo>
                  <a:lnTo>
                    <a:pt x="1377" y="194"/>
                  </a:lnTo>
                  <a:lnTo>
                    <a:pt x="1374" y="189"/>
                  </a:lnTo>
                  <a:lnTo>
                    <a:pt x="1369" y="187"/>
                  </a:lnTo>
                  <a:lnTo>
                    <a:pt x="1361" y="184"/>
                  </a:lnTo>
                  <a:lnTo>
                    <a:pt x="1359" y="182"/>
                  </a:lnTo>
                  <a:lnTo>
                    <a:pt x="1356" y="179"/>
                  </a:lnTo>
                  <a:lnTo>
                    <a:pt x="1359" y="176"/>
                  </a:lnTo>
                  <a:lnTo>
                    <a:pt x="1364" y="174"/>
                  </a:lnTo>
                  <a:lnTo>
                    <a:pt x="1364" y="171"/>
                  </a:lnTo>
                  <a:lnTo>
                    <a:pt x="1366" y="166"/>
                  </a:lnTo>
                  <a:lnTo>
                    <a:pt x="1364" y="161"/>
                  </a:lnTo>
                  <a:lnTo>
                    <a:pt x="1364" y="159"/>
                  </a:lnTo>
                  <a:lnTo>
                    <a:pt x="1364" y="156"/>
                  </a:lnTo>
                  <a:lnTo>
                    <a:pt x="1364" y="154"/>
                  </a:lnTo>
                  <a:lnTo>
                    <a:pt x="1366" y="151"/>
                  </a:lnTo>
                  <a:lnTo>
                    <a:pt x="1371" y="144"/>
                  </a:lnTo>
                  <a:lnTo>
                    <a:pt x="1377" y="136"/>
                  </a:lnTo>
                  <a:lnTo>
                    <a:pt x="1374" y="129"/>
                  </a:lnTo>
                  <a:lnTo>
                    <a:pt x="1366" y="124"/>
                  </a:lnTo>
                  <a:lnTo>
                    <a:pt x="1359" y="119"/>
                  </a:lnTo>
                  <a:lnTo>
                    <a:pt x="1354" y="116"/>
                  </a:lnTo>
                  <a:lnTo>
                    <a:pt x="1354" y="111"/>
                  </a:lnTo>
                  <a:lnTo>
                    <a:pt x="1359" y="108"/>
                  </a:lnTo>
                  <a:lnTo>
                    <a:pt x="1366" y="103"/>
                  </a:lnTo>
                  <a:lnTo>
                    <a:pt x="1371" y="98"/>
                  </a:lnTo>
                  <a:lnTo>
                    <a:pt x="1374" y="91"/>
                  </a:lnTo>
                  <a:lnTo>
                    <a:pt x="1374" y="86"/>
                  </a:lnTo>
                  <a:lnTo>
                    <a:pt x="1374" y="78"/>
                  </a:lnTo>
                  <a:lnTo>
                    <a:pt x="1374" y="71"/>
                  </a:lnTo>
                  <a:lnTo>
                    <a:pt x="1374" y="66"/>
                  </a:lnTo>
                  <a:lnTo>
                    <a:pt x="1377" y="55"/>
                  </a:lnTo>
                  <a:lnTo>
                    <a:pt x="1377" y="48"/>
                  </a:lnTo>
                  <a:lnTo>
                    <a:pt x="1379" y="40"/>
                  </a:lnTo>
                  <a:lnTo>
                    <a:pt x="1377" y="38"/>
                  </a:lnTo>
                  <a:lnTo>
                    <a:pt x="1374" y="35"/>
                  </a:lnTo>
                  <a:lnTo>
                    <a:pt x="1369" y="38"/>
                  </a:lnTo>
                  <a:lnTo>
                    <a:pt x="1366" y="35"/>
                  </a:lnTo>
                  <a:lnTo>
                    <a:pt x="1369" y="30"/>
                  </a:lnTo>
                  <a:lnTo>
                    <a:pt x="1374" y="23"/>
                  </a:lnTo>
                  <a:lnTo>
                    <a:pt x="1377" y="18"/>
                  </a:lnTo>
                  <a:lnTo>
                    <a:pt x="1377" y="10"/>
                  </a:lnTo>
                  <a:lnTo>
                    <a:pt x="1377" y="5"/>
                  </a:lnTo>
                  <a:lnTo>
                    <a:pt x="1374" y="5"/>
                  </a:lnTo>
                  <a:lnTo>
                    <a:pt x="1371" y="5"/>
                  </a:lnTo>
                  <a:lnTo>
                    <a:pt x="1369" y="5"/>
                  </a:lnTo>
                  <a:lnTo>
                    <a:pt x="1366" y="5"/>
                  </a:lnTo>
                  <a:lnTo>
                    <a:pt x="1361" y="3"/>
                  </a:lnTo>
                  <a:lnTo>
                    <a:pt x="1356" y="3"/>
                  </a:lnTo>
                  <a:lnTo>
                    <a:pt x="1354" y="0"/>
                  </a:lnTo>
                  <a:lnTo>
                    <a:pt x="1351" y="0"/>
                  </a:lnTo>
                  <a:lnTo>
                    <a:pt x="1349" y="3"/>
                  </a:lnTo>
                  <a:lnTo>
                    <a:pt x="1346" y="5"/>
                  </a:lnTo>
                  <a:lnTo>
                    <a:pt x="1341" y="5"/>
                  </a:lnTo>
                  <a:lnTo>
                    <a:pt x="1336" y="5"/>
                  </a:lnTo>
                  <a:lnTo>
                    <a:pt x="1334" y="5"/>
                  </a:lnTo>
                  <a:lnTo>
                    <a:pt x="1329" y="8"/>
                  </a:lnTo>
                  <a:lnTo>
                    <a:pt x="1326" y="8"/>
                  </a:lnTo>
                  <a:lnTo>
                    <a:pt x="1324" y="8"/>
                  </a:lnTo>
                  <a:lnTo>
                    <a:pt x="1324" y="10"/>
                  </a:lnTo>
                  <a:lnTo>
                    <a:pt x="1321" y="13"/>
                  </a:lnTo>
                  <a:lnTo>
                    <a:pt x="1319" y="13"/>
                  </a:lnTo>
                  <a:lnTo>
                    <a:pt x="1316" y="13"/>
                  </a:lnTo>
                  <a:lnTo>
                    <a:pt x="1311" y="15"/>
                  </a:lnTo>
                  <a:lnTo>
                    <a:pt x="1303" y="18"/>
                  </a:lnTo>
                  <a:lnTo>
                    <a:pt x="1301" y="20"/>
                  </a:lnTo>
                  <a:lnTo>
                    <a:pt x="1296" y="25"/>
                  </a:lnTo>
                  <a:lnTo>
                    <a:pt x="1293" y="30"/>
                  </a:lnTo>
                  <a:lnTo>
                    <a:pt x="1293" y="35"/>
                  </a:lnTo>
                  <a:lnTo>
                    <a:pt x="1293" y="38"/>
                  </a:lnTo>
                  <a:lnTo>
                    <a:pt x="1293" y="40"/>
                  </a:lnTo>
                  <a:lnTo>
                    <a:pt x="1291" y="40"/>
                  </a:lnTo>
                  <a:lnTo>
                    <a:pt x="1286" y="43"/>
                  </a:lnTo>
                  <a:lnTo>
                    <a:pt x="1281" y="43"/>
                  </a:lnTo>
                  <a:lnTo>
                    <a:pt x="1278" y="45"/>
                  </a:lnTo>
                  <a:lnTo>
                    <a:pt x="1276" y="48"/>
                  </a:lnTo>
                  <a:lnTo>
                    <a:pt x="1273" y="50"/>
                  </a:lnTo>
                  <a:lnTo>
                    <a:pt x="1271" y="53"/>
                  </a:lnTo>
                  <a:lnTo>
                    <a:pt x="1268" y="55"/>
                  </a:lnTo>
                  <a:lnTo>
                    <a:pt x="1266" y="58"/>
                  </a:lnTo>
                  <a:lnTo>
                    <a:pt x="1263" y="61"/>
                  </a:lnTo>
                  <a:lnTo>
                    <a:pt x="1261" y="66"/>
                  </a:lnTo>
                  <a:lnTo>
                    <a:pt x="1261" y="71"/>
                  </a:lnTo>
                  <a:lnTo>
                    <a:pt x="1266" y="76"/>
                  </a:lnTo>
                  <a:lnTo>
                    <a:pt x="1268" y="81"/>
                  </a:lnTo>
                  <a:lnTo>
                    <a:pt x="1271" y="86"/>
                  </a:lnTo>
                  <a:lnTo>
                    <a:pt x="1271" y="88"/>
                  </a:lnTo>
                  <a:lnTo>
                    <a:pt x="1268" y="91"/>
                  </a:lnTo>
                  <a:lnTo>
                    <a:pt x="1268" y="96"/>
                  </a:lnTo>
                  <a:lnTo>
                    <a:pt x="1266" y="96"/>
                  </a:lnTo>
                  <a:lnTo>
                    <a:pt x="1263" y="93"/>
                  </a:lnTo>
                  <a:lnTo>
                    <a:pt x="1261" y="88"/>
                  </a:lnTo>
                  <a:lnTo>
                    <a:pt x="1258" y="83"/>
                  </a:lnTo>
                  <a:lnTo>
                    <a:pt x="1256" y="78"/>
                  </a:lnTo>
                  <a:lnTo>
                    <a:pt x="1253" y="76"/>
                  </a:lnTo>
                  <a:lnTo>
                    <a:pt x="1250" y="78"/>
                  </a:lnTo>
                  <a:lnTo>
                    <a:pt x="1248" y="81"/>
                  </a:lnTo>
                  <a:lnTo>
                    <a:pt x="1245" y="86"/>
                  </a:lnTo>
                  <a:lnTo>
                    <a:pt x="1243" y="88"/>
                  </a:lnTo>
                  <a:lnTo>
                    <a:pt x="1240" y="93"/>
                  </a:lnTo>
                  <a:lnTo>
                    <a:pt x="1240" y="98"/>
                  </a:lnTo>
                  <a:lnTo>
                    <a:pt x="1238" y="108"/>
                  </a:lnTo>
                  <a:lnTo>
                    <a:pt x="1235" y="116"/>
                  </a:lnTo>
                  <a:lnTo>
                    <a:pt x="1235" y="121"/>
                  </a:lnTo>
                  <a:lnTo>
                    <a:pt x="1235" y="126"/>
                  </a:lnTo>
                  <a:lnTo>
                    <a:pt x="1238" y="131"/>
                  </a:lnTo>
                  <a:lnTo>
                    <a:pt x="1243" y="134"/>
                  </a:lnTo>
                  <a:lnTo>
                    <a:pt x="1245" y="134"/>
                  </a:lnTo>
                  <a:lnTo>
                    <a:pt x="1250" y="134"/>
                  </a:lnTo>
                  <a:lnTo>
                    <a:pt x="1253" y="136"/>
                  </a:lnTo>
                  <a:lnTo>
                    <a:pt x="1256" y="134"/>
                  </a:lnTo>
                  <a:lnTo>
                    <a:pt x="1258" y="134"/>
                  </a:lnTo>
                  <a:lnTo>
                    <a:pt x="1258" y="136"/>
                  </a:lnTo>
                  <a:lnTo>
                    <a:pt x="1256" y="141"/>
                  </a:lnTo>
                  <a:lnTo>
                    <a:pt x="1253" y="144"/>
                  </a:lnTo>
                  <a:lnTo>
                    <a:pt x="1253" y="146"/>
                  </a:lnTo>
                  <a:lnTo>
                    <a:pt x="1258" y="159"/>
                  </a:lnTo>
                  <a:close/>
                  <a:moveTo>
                    <a:pt x="1866" y="1003"/>
                  </a:moveTo>
                  <a:lnTo>
                    <a:pt x="1840" y="1024"/>
                  </a:lnTo>
                  <a:lnTo>
                    <a:pt x="1813" y="1067"/>
                  </a:lnTo>
                  <a:lnTo>
                    <a:pt x="1808" y="1082"/>
                  </a:lnTo>
                  <a:lnTo>
                    <a:pt x="1808" y="1102"/>
                  </a:lnTo>
                  <a:lnTo>
                    <a:pt x="1823" y="1097"/>
                  </a:lnTo>
                  <a:lnTo>
                    <a:pt x="1850" y="1102"/>
                  </a:lnTo>
                  <a:lnTo>
                    <a:pt x="1866" y="1112"/>
                  </a:lnTo>
                  <a:lnTo>
                    <a:pt x="1881" y="1107"/>
                  </a:lnTo>
                  <a:lnTo>
                    <a:pt x="1893" y="1122"/>
                  </a:lnTo>
                  <a:lnTo>
                    <a:pt x="1914" y="1117"/>
                  </a:lnTo>
                  <a:lnTo>
                    <a:pt x="1914" y="1097"/>
                  </a:lnTo>
                  <a:lnTo>
                    <a:pt x="1903" y="1072"/>
                  </a:lnTo>
                  <a:lnTo>
                    <a:pt x="1861" y="1051"/>
                  </a:lnTo>
                  <a:lnTo>
                    <a:pt x="1856" y="1041"/>
                  </a:lnTo>
                  <a:lnTo>
                    <a:pt x="1866" y="1019"/>
                  </a:lnTo>
                  <a:lnTo>
                    <a:pt x="1866" y="1003"/>
                  </a:lnTo>
                  <a:close/>
                  <a:moveTo>
                    <a:pt x="1258" y="247"/>
                  </a:moveTo>
                  <a:lnTo>
                    <a:pt x="1258" y="245"/>
                  </a:lnTo>
                  <a:lnTo>
                    <a:pt x="1256" y="245"/>
                  </a:lnTo>
                  <a:lnTo>
                    <a:pt x="1253" y="247"/>
                  </a:lnTo>
                  <a:lnTo>
                    <a:pt x="1258" y="247"/>
                  </a:lnTo>
                  <a:close/>
                  <a:moveTo>
                    <a:pt x="1238" y="219"/>
                  </a:moveTo>
                  <a:lnTo>
                    <a:pt x="1243" y="219"/>
                  </a:lnTo>
                  <a:lnTo>
                    <a:pt x="1250" y="224"/>
                  </a:lnTo>
                  <a:lnTo>
                    <a:pt x="1253" y="227"/>
                  </a:lnTo>
                  <a:lnTo>
                    <a:pt x="1256" y="227"/>
                  </a:lnTo>
                  <a:lnTo>
                    <a:pt x="1261" y="224"/>
                  </a:lnTo>
                  <a:lnTo>
                    <a:pt x="1266" y="224"/>
                  </a:lnTo>
                  <a:lnTo>
                    <a:pt x="1268" y="227"/>
                  </a:lnTo>
                  <a:lnTo>
                    <a:pt x="1271" y="229"/>
                  </a:lnTo>
                  <a:lnTo>
                    <a:pt x="1271" y="234"/>
                  </a:lnTo>
                  <a:lnTo>
                    <a:pt x="1273" y="237"/>
                  </a:lnTo>
                  <a:lnTo>
                    <a:pt x="1273" y="240"/>
                  </a:lnTo>
                  <a:lnTo>
                    <a:pt x="1273" y="245"/>
                  </a:lnTo>
                  <a:lnTo>
                    <a:pt x="1273" y="252"/>
                  </a:lnTo>
                  <a:lnTo>
                    <a:pt x="1273" y="257"/>
                  </a:lnTo>
                  <a:lnTo>
                    <a:pt x="1276" y="262"/>
                  </a:lnTo>
                  <a:lnTo>
                    <a:pt x="1281" y="265"/>
                  </a:lnTo>
                  <a:lnTo>
                    <a:pt x="1283" y="267"/>
                  </a:lnTo>
                  <a:lnTo>
                    <a:pt x="1288" y="270"/>
                  </a:lnTo>
                  <a:lnTo>
                    <a:pt x="1291" y="270"/>
                  </a:lnTo>
                  <a:lnTo>
                    <a:pt x="1296" y="270"/>
                  </a:lnTo>
                  <a:lnTo>
                    <a:pt x="1301" y="272"/>
                  </a:lnTo>
                  <a:lnTo>
                    <a:pt x="1306" y="272"/>
                  </a:lnTo>
                  <a:lnTo>
                    <a:pt x="1311" y="270"/>
                  </a:lnTo>
                  <a:lnTo>
                    <a:pt x="1313" y="270"/>
                  </a:lnTo>
                  <a:lnTo>
                    <a:pt x="1319" y="270"/>
                  </a:lnTo>
                  <a:lnTo>
                    <a:pt x="1321" y="267"/>
                  </a:lnTo>
                  <a:lnTo>
                    <a:pt x="1324" y="267"/>
                  </a:lnTo>
                  <a:lnTo>
                    <a:pt x="1329" y="267"/>
                  </a:lnTo>
                  <a:lnTo>
                    <a:pt x="1331" y="267"/>
                  </a:lnTo>
                  <a:lnTo>
                    <a:pt x="1336" y="267"/>
                  </a:lnTo>
                  <a:lnTo>
                    <a:pt x="1341" y="265"/>
                  </a:lnTo>
                  <a:lnTo>
                    <a:pt x="1344" y="265"/>
                  </a:lnTo>
                  <a:lnTo>
                    <a:pt x="1346" y="265"/>
                  </a:lnTo>
                  <a:lnTo>
                    <a:pt x="1349" y="260"/>
                  </a:lnTo>
                  <a:lnTo>
                    <a:pt x="1351" y="260"/>
                  </a:lnTo>
                  <a:lnTo>
                    <a:pt x="1354" y="260"/>
                  </a:lnTo>
                  <a:lnTo>
                    <a:pt x="1359" y="262"/>
                  </a:lnTo>
                  <a:lnTo>
                    <a:pt x="1364" y="262"/>
                  </a:lnTo>
                  <a:lnTo>
                    <a:pt x="1366" y="260"/>
                  </a:lnTo>
                  <a:lnTo>
                    <a:pt x="1371" y="260"/>
                  </a:lnTo>
                  <a:lnTo>
                    <a:pt x="1374" y="255"/>
                  </a:lnTo>
                  <a:lnTo>
                    <a:pt x="1379" y="252"/>
                  </a:lnTo>
                  <a:lnTo>
                    <a:pt x="1379" y="250"/>
                  </a:lnTo>
                  <a:lnTo>
                    <a:pt x="1379" y="245"/>
                  </a:lnTo>
                  <a:lnTo>
                    <a:pt x="1379" y="240"/>
                  </a:lnTo>
                  <a:lnTo>
                    <a:pt x="1377" y="234"/>
                  </a:lnTo>
                  <a:lnTo>
                    <a:pt x="1374" y="232"/>
                  </a:lnTo>
                  <a:lnTo>
                    <a:pt x="1371" y="229"/>
                  </a:lnTo>
                  <a:lnTo>
                    <a:pt x="1366" y="227"/>
                  </a:lnTo>
                  <a:lnTo>
                    <a:pt x="1361" y="224"/>
                  </a:lnTo>
                  <a:lnTo>
                    <a:pt x="1356" y="224"/>
                  </a:lnTo>
                  <a:lnTo>
                    <a:pt x="1354" y="222"/>
                  </a:lnTo>
                  <a:lnTo>
                    <a:pt x="1344" y="224"/>
                  </a:lnTo>
                  <a:lnTo>
                    <a:pt x="1341" y="224"/>
                  </a:lnTo>
                  <a:lnTo>
                    <a:pt x="1336" y="229"/>
                  </a:lnTo>
                  <a:lnTo>
                    <a:pt x="1334" y="232"/>
                  </a:lnTo>
                  <a:lnTo>
                    <a:pt x="1331" y="234"/>
                  </a:lnTo>
                  <a:lnTo>
                    <a:pt x="1326" y="240"/>
                  </a:lnTo>
                  <a:lnTo>
                    <a:pt x="1324" y="240"/>
                  </a:lnTo>
                  <a:lnTo>
                    <a:pt x="1321" y="240"/>
                  </a:lnTo>
                  <a:lnTo>
                    <a:pt x="1313" y="240"/>
                  </a:lnTo>
                  <a:lnTo>
                    <a:pt x="1306" y="240"/>
                  </a:lnTo>
                  <a:lnTo>
                    <a:pt x="1301" y="240"/>
                  </a:lnTo>
                  <a:lnTo>
                    <a:pt x="1298" y="237"/>
                  </a:lnTo>
                  <a:lnTo>
                    <a:pt x="1296" y="232"/>
                  </a:lnTo>
                  <a:lnTo>
                    <a:pt x="1293" y="227"/>
                  </a:lnTo>
                  <a:lnTo>
                    <a:pt x="1288" y="224"/>
                  </a:lnTo>
                  <a:lnTo>
                    <a:pt x="1286" y="217"/>
                  </a:lnTo>
                  <a:lnTo>
                    <a:pt x="1283" y="214"/>
                  </a:lnTo>
                  <a:lnTo>
                    <a:pt x="1283" y="212"/>
                  </a:lnTo>
                  <a:lnTo>
                    <a:pt x="1281" y="212"/>
                  </a:lnTo>
                  <a:lnTo>
                    <a:pt x="1238" y="219"/>
                  </a:lnTo>
                  <a:close/>
                  <a:moveTo>
                    <a:pt x="1271" y="217"/>
                  </a:moveTo>
                  <a:lnTo>
                    <a:pt x="1268" y="217"/>
                  </a:lnTo>
                  <a:lnTo>
                    <a:pt x="1271" y="217"/>
                  </a:lnTo>
                  <a:close/>
                  <a:moveTo>
                    <a:pt x="1404" y="1810"/>
                  </a:moveTo>
                  <a:lnTo>
                    <a:pt x="1404" y="1810"/>
                  </a:lnTo>
                  <a:lnTo>
                    <a:pt x="1404" y="1803"/>
                  </a:lnTo>
                  <a:lnTo>
                    <a:pt x="1402" y="1798"/>
                  </a:lnTo>
                  <a:lnTo>
                    <a:pt x="1399" y="1795"/>
                  </a:lnTo>
                  <a:lnTo>
                    <a:pt x="1404" y="1737"/>
                  </a:lnTo>
                  <a:lnTo>
                    <a:pt x="1377" y="1732"/>
                  </a:lnTo>
                  <a:lnTo>
                    <a:pt x="1346" y="1727"/>
                  </a:lnTo>
                  <a:lnTo>
                    <a:pt x="1339" y="1725"/>
                  </a:lnTo>
                  <a:lnTo>
                    <a:pt x="1331" y="1722"/>
                  </a:lnTo>
                  <a:lnTo>
                    <a:pt x="1329" y="1722"/>
                  </a:lnTo>
                  <a:lnTo>
                    <a:pt x="1316" y="1720"/>
                  </a:lnTo>
                  <a:lnTo>
                    <a:pt x="1308" y="1717"/>
                  </a:lnTo>
                  <a:lnTo>
                    <a:pt x="1308" y="1694"/>
                  </a:lnTo>
                  <a:lnTo>
                    <a:pt x="1303" y="1689"/>
                  </a:lnTo>
                  <a:lnTo>
                    <a:pt x="1321" y="1679"/>
                  </a:lnTo>
                  <a:lnTo>
                    <a:pt x="1336" y="1669"/>
                  </a:lnTo>
                  <a:lnTo>
                    <a:pt x="1346" y="1629"/>
                  </a:lnTo>
                  <a:lnTo>
                    <a:pt x="1283" y="1639"/>
                  </a:lnTo>
                  <a:lnTo>
                    <a:pt x="1258" y="1674"/>
                  </a:lnTo>
                  <a:lnTo>
                    <a:pt x="1215" y="1679"/>
                  </a:lnTo>
                  <a:lnTo>
                    <a:pt x="1172" y="1629"/>
                  </a:lnTo>
                  <a:lnTo>
                    <a:pt x="1167" y="1561"/>
                  </a:lnTo>
                  <a:lnTo>
                    <a:pt x="1180" y="1546"/>
                  </a:lnTo>
                  <a:lnTo>
                    <a:pt x="1177" y="1546"/>
                  </a:lnTo>
                  <a:lnTo>
                    <a:pt x="1177" y="1510"/>
                  </a:lnTo>
                  <a:lnTo>
                    <a:pt x="1200" y="1490"/>
                  </a:lnTo>
                  <a:lnTo>
                    <a:pt x="1215" y="1472"/>
                  </a:lnTo>
                  <a:lnTo>
                    <a:pt x="1268" y="1477"/>
                  </a:lnTo>
                  <a:lnTo>
                    <a:pt x="1298" y="1477"/>
                  </a:lnTo>
                  <a:lnTo>
                    <a:pt x="1341" y="1467"/>
                  </a:lnTo>
                  <a:lnTo>
                    <a:pt x="1366" y="1467"/>
                  </a:lnTo>
                  <a:lnTo>
                    <a:pt x="1392" y="1462"/>
                  </a:lnTo>
                  <a:lnTo>
                    <a:pt x="1399" y="1490"/>
                  </a:lnTo>
                  <a:lnTo>
                    <a:pt x="1409" y="1525"/>
                  </a:lnTo>
                  <a:lnTo>
                    <a:pt x="1442" y="1556"/>
                  </a:lnTo>
                  <a:lnTo>
                    <a:pt x="1457" y="1561"/>
                  </a:lnTo>
                  <a:lnTo>
                    <a:pt x="1452" y="1510"/>
                  </a:lnTo>
                  <a:lnTo>
                    <a:pt x="1429" y="1452"/>
                  </a:lnTo>
                  <a:lnTo>
                    <a:pt x="1457" y="1422"/>
                  </a:lnTo>
                  <a:lnTo>
                    <a:pt x="1482" y="1412"/>
                  </a:lnTo>
                  <a:lnTo>
                    <a:pt x="1530" y="1367"/>
                  </a:lnTo>
                  <a:lnTo>
                    <a:pt x="1525" y="1334"/>
                  </a:lnTo>
                  <a:lnTo>
                    <a:pt x="1520" y="1304"/>
                  </a:lnTo>
                  <a:lnTo>
                    <a:pt x="1535" y="1314"/>
                  </a:lnTo>
                  <a:lnTo>
                    <a:pt x="1540" y="1309"/>
                  </a:lnTo>
                  <a:lnTo>
                    <a:pt x="1535" y="1288"/>
                  </a:lnTo>
                  <a:lnTo>
                    <a:pt x="1545" y="1288"/>
                  </a:lnTo>
                  <a:lnTo>
                    <a:pt x="1561" y="1283"/>
                  </a:lnTo>
                  <a:lnTo>
                    <a:pt x="1571" y="1258"/>
                  </a:lnTo>
                  <a:lnTo>
                    <a:pt x="1593" y="1253"/>
                  </a:lnTo>
                  <a:lnTo>
                    <a:pt x="1624" y="1235"/>
                  </a:lnTo>
                  <a:lnTo>
                    <a:pt x="1624" y="1195"/>
                  </a:lnTo>
                  <a:lnTo>
                    <a:pt x="1677" y="1170"/>
                  </a:lnTo>
                  <a:lnTo>
                    <a:pt x="1666" y="1117"/>
                  </a:lnTo>
                  <a:lnTo>
                    <a:pt x="1677" y="1170"/>
                  </a:lnTo>
                  <a:lnTo>
                    <a:pt x="1699" y="1155"/>
                  </a:lnTo>
                  <a:lnTo>
                    <a:pt x="1714" y="1160"/>
                  </a:lnTo>
                  <a:lnTo>
                    <a:pt x="1704" y="1175"/>
                  </a:lnTo>
                  <a:lnTo>
                    <a:pt x="1714" y="1195"/>
                  </a:lnTo>
                  <a:lnTo>
                    <a:pt x="1760" y="1160"/>
                  </a:lnTo>
                  <a:lnTo>
                    <a:pt x="1777" y="1137"/>
                  </a:lnTo>
                  <a:lnTo>
                    <a:pt x="1729" y="1132"/>
                  </a:lnTo>
                  <a:lnTo>
                    <a:pt x="1709" y="1102"/>
                  </a:lnTo>
                  <a:lnTo>
                    <a:pt x="1724" y="1087"/>
                  </a:lnTo>
                  <a:lnTo>
                    <a:pt x="1729" y="1067"/>
                  </a:lnTo>
                  <a:lnTo>
                    <a:pt x="1656" y="1082"/>
                  </a:lnTo>
                  <a:lnTo>
                    <a:pt x="1619" y="1112"/>
                  </a:lnTo>
                  <a:lnTo>
                    <a:pt x="1636" y="1077"/>
                  </a:lnTo>
                  <a:lnTo>
                    <a:pt x="1671" y="1056"/>
                  </a:lnTo>
                  <a:lnTo>
                    <a:pt x="1692" y="1034"/>
                  </a:lnTo>
                  <a:lnTo>
                    <a:pt x="1755" y="1039"/>
                  </a:lnTo>
                  <a:lnTo>
                    <a:pt x="1803" y="1034"/>
                  </a:lnTo>
                  <a:lnTo>
                    <a:pt x="1840" y="1009"/>
                  </a:lnTo>
                  <a:lnTo>
                    <a:pt x="1866" y="988"/>
                  </a:lnTo>
                  <a:lnTo>
                    <a:pt x="1845" y="938"/>
                  </a:lnTo>
                  <a:lnTo>
                    <a:pt x="1840" y="910"/>
                  </a:lnTo>
                  <a:lnTo>
                    <a:pt x="1772" y="875"/>
                  </a:lnTo>
                  <a:lnTo>
                    <a:pt x="1772" y="855"/>
                  </a:lnTo>
                  <a:lnTo>
                    <a:pt x="1714" y="746"/>
                  </a:lnTo>
                  <a:lnTo>
                    <a:pt x="1699" y="792"/>
                  </a:lnTo>
                  <a:lnTo>
                    <a:pt x="1661" y="802"/>
                  </a:lnTo>
                  <a:lnTo>
                    <a:pt x="1651" y="792"/>
                  </a:lnTo>
                  <a:lnTo>
                    <a:pt x="1636" y="792"/>
                  </a:lnTo>
                  <a:lnTo>
                    <a:pt x="1636" y="719"/>
                  </a:lnTo>
                  <a:lnTo>
                    <a:pt x="1603" y="714"/>
                  </a:lnTo>
                  <a:lnTo>
                    <a:pt x="1578" y="678"/>
                  </a:lnTo>
                  <a:lnTo>
                    <a:pt x="1550" y="683"/>
                  </a:lnTo>
                  <a:lnTo>
                    <a:pt x="1520" y="673"/>
                  </a:lnTo>
                  <a:lnTo>
                    <a:pt x="1500" y="678"/>
                  </a:lnTo>
                  <a:lnTo>
                    <a:pt x="1500" y="703"/>
                  </a:lnTo>
                  <a:lnTo>
                    <a:pt x="1500" y="731"/>
                  </a:lnTo>
                  <a:lnTo>
                    <a:pt x="1495" y="787"/>
                  </a:lnTo>
                  <a:lnTo>
                    <a:pt x="1487" y="807"/>
                  </a:lnTo>
                  <a:lnTo>
                    <a:pt x="1520" y="870"/>
                  </a:lnTo>
                  <a:lnTo>
                    <a:pt x="1467" y="915"/>
                  </a:lnTo>
                  <a:lnTo>
                    <a:pt x="1477" y="993"/>
                  </a:lnTo>
                  <a:lnTo>
                    <a:pt x="1457" y="1009"/>
                  </a:lnTo>
                  <a:lnTo>
                    <a:pt x="1437" y="998"/>
                  </a:lnTo>
                  <a:lnTo>
                    <a:pt x="1424" y="905"/>
                  </a:lnTo>
                  <a:lnTo>
                    <a:pt x="1371" y="900"/>
                  </a:lnTo>
                  <a:lnTo>
                    <a:pt x="1273" y="845"/>
                  </a:lnTo>
                  <a:lnTo>
                    <a:pt x="1253" y="845"/>
                  </a:lnTo>
                  <a:lnTo>
                    <a:pt x="1235" y="797"/>
                  </a:lnTo>
                  <a:lnTo>
                    <a:pt x="1220" y="782"/>
                  </a:lnTo>
                  <a:lnTo>
                    <a:pt x="1263" y="658"/>
                  </a:lnTo>
                  <a:lnTo>
                    <a:pt x="1288" y="630"/>
                  </a:lnTo>
                  <a:lnTo>
                    <a:pt x="1316" y="615"/>
                  </a:lnTo>
                  <a:lnTo>
                    <a:pt x="1331" y="615"/>
                  </a:lnTo>
                  <a:lnTo>
                    <a:pt x="1346" y="565"/>
                  </a:lnTo>
                  <a:lnTo>
                    <a:pt x="1356" y="524"/>
                  </a:lnTo>
                  <a:lnTo>
                    <a:pt x="1409" y="512"/>
                  </a:lnTo>
                  <a:lnTo>
                    <a:pt x="1437" y="492"/>
                  </a:lnTo>
                  <a:lnTo>
                    <a:pt x="1419" y="446"/>
                  </a:lnTo>
                  <a:lnTo>
                    <a:pt x="1432" y="416"/>
                  </a:lnTo>
                  <a:lnTo>
                    <a:pt x="1412" y="393"/>
                  </a:lnTo>
                  <a:lnTo>
                    <a:pt x="1414" y="393"/>
                  </a:lnTo>
                  <a:lnTo>
                    <a:pt x="1417" y="391"/>
                  </a:lnTo>
                  <a:lnTo>
                    <a:pt x="1419" y="388"/>
                  </a:lnTo>
                  <a:lnTo>
                    <a:pt x="1422" y="388"/>
                  </a:lnTo>
                  <a:lnTo>
                    <a:pt x="1424" y="388"/>
                  </a:lnTo>
                  <a:lnTo>
                    <a:pt x="1432" y="388"/>
                  </a:lnTo>
                  <a:lnTo>
                    <a:pt x="1440" y="388"/>
                  </a:lnTo>
                  <a:lnTo>
                    <a:pt x="1442" y="386"/>
                  </a:lnTo>
                  <a:lnTo>
                    <a:pt x="1442" y="383"/>
                  </a:lnTo>
                  <a:lnTo>
                    <a:pt x="1437" y="376"/>
                  </a:lnTo>
                  <a:lnTo>
                    <a:pt x="1437" y="373"/>
                  </a:lnTo>
                  <a:lnTo>
                    <a:pt x="1440" y="373"/>
                  </a:lnTo>
                  <a:lnTo>
                    <a:pt x="1445" y="376"/>
                  </a:lnTo>
                  <a:lnTo>
                    <a:pt x="1452" y="378"/>
                  </a:lnTo>
                  <a:lnTo>
                    <a:pt x="1455" y="381"/>
                  </a:lnTo>
                  <a:lnTo>
                    <a:pt x="1457" y="383"/>
                  </a:lnTo>
                  <a:lnTo>
                    <a:pt x="1462" y="386"/>
                  </a:lnTo>
                  <a:lnTo>
                    <a:pt x="1467" y="388"/>
                  </a:lnTo>
                  <a:lnTo>
                    <a:pt x="1472" y="393"/>
                  </a:lnTo>
                  <a:lnTo>
                    <a:pt x="1477" y="396"/>
                  </a:lnTo>
                  <a:lnTo>
                    <a:pt x="1485" y="398"/>
                  </a:lnTo>
                  <a:lnTo>
                    <a:pt x="1490" y="401"/>
                  </a:lnTo>
                  <a:lnTo>
                    <a:pt x="1495" y="403"/>
                  </a:lnTo>
                  <a:lnTo>
                    <a:pt x="1500" y="406"/>
                  </a:lnTo>
                  <a:lnTo>
                    <a:pt x="1505" y="406"/>
                  </a:lnTo>
                  <a:lnTo>
                    <a:pt x="1510" y="411"/>
                  </a:lnTo>
                  <a:lnTo>
                    <a:pt x="1515" y="413"/>
                  </a:lnTo>
                  <a:lnTo>
                    <a:pt x="1523" y="419"/>
                  </a:lnTo>
                  <a:lnTo>
                    <a:pt x="1528" y="424"/>
                  </a:lnTo>
                  <a:lnTo>
                    <a:pt x="1535" y="431"/>
                  </a:lnTo>
                  <a:lnTo>
                    <a:pt x="1543" y="441"/>
                  </a:lnTo>
                  <a:lnTo>
                    <a:pt x="1545" y="449"/>
                  </a:lnTo>
                  <a:lnTo>
                    <a:pt x="1538" y="456"/>
                  </a:lnTo>
                  <a:lnTo>
                    <a:pt x="1530" y="466"/>
                  </a:lnTo>
                  <a:lnTo>
                    <a:pt x="1528" y="477"/>
                  </a:lnTo>
                  <a:lnTo>
                    <a:pt x="1530" y="479"/>
                  </a:lnTo>
                  <a:lnTo>
                    <a:pt x="1538" y="482"/>
                  </a:lnTo>
                  <a:lnTo>
                    <a:pt x="1543" y="487"/>
                  </a:lnTo>
                  <a:lnTo>
                    <a:pt x="1545" y="489"/>
                  </a:lnTo>
                  <a:lnTo>
                    <a:pt x="1543" y="494"/>
                  </a:lnTo>
                  <a:lnTo>
                    <a:pt x="1535" y="499"/>
                  </a:lnTo>
                  <a:lnTo>
                    <a:pt x="1528" y="504"/>
                  </a:lnTo>
                  <a:lnTo>
                    <a:pt x="1525" y="509"/>
                  </a:lnTo>
                  <a:lnTo>
                    <a:pt x="1520" y="509"/>
                  </a:lnTo>
                  <a:lnTo>
                    <a:pt x="1518" y="509"/>
                  </a:lnTo>
                  <a:lnTo>
                    <a:pt x="1515" y="509"/>
                  </a:lnTo>
                  <a:lnTo>
                    <a:pt x="1513" y="509"/>
                  </a:lnTo>
                  <a:lnTo>
                    <a:pt x="1508" y="512"/>
                  </a:lnTo>
                  <a:lnTo>
                    <a:pt x="1500" y="514"/>
                  </a:lnTo>
                  <a:lnTo>
                    <a:pt x="1495" y="519"/>
                  </a:lnTo>
                  <a:lnTo>
                    <a:pt x="1492" y="522"/>
                  </a:lnTo>
                  <a:lnTo>
                    <a:pt x="1492" y="524"/>
                  </a:lnTo>
                  <a:lnTo>
                    <a:pt x="1495" y="527"/>
                  </a:lnTo>
                  <a:lnTo>
                    <a:pt x="1498" y="529"/>
                  </a:lnTo>
                  <a:lnTo>
                    <a:pt x="1500" y="532"/>
                  </a:lnTo>
                  <a:lnTo>
                    <a:pt x="1503" y="535"/>
                  </a:lnTo>
                  <a:lnTo>
                    <a:pt x="1508" y="537"/>
                  </a:lnTo>
                  <a:lnTo>
                    <a:pt x="1513" y="540"/>
                  </a:lnTo>
                  <a:lnTo>
                    <a:pt x="1518" y="540"/>
                  </a:lnTo>
                  <a:lnTo>
                    <a:pt x="1523" y="537"/>
                  </a:lnTo>
                  <a:lnTo>
                    <a:pt x="1528" y="532"/>
                  </a:lnTo>
                  <a:lnTo>
                    <a:pt x="1530" y="529"/>
                  </a:lnTo>
                  <a:lnTo>
                    <a:pt x="1535" y="527"/>
                  </a:lnTo>
                  <a:lnTo>
                    <a:pt x="1540" y="527"/>
                  </a:lnTo>
                  <a:lnTo>
                    <a:pt x="1548" y="524"/>
                  </a:lnTo>
                  <a:lnTo>
                    <a:pt x="1556" y="519"/>
                  </a:lnTo>
                  <a:lnTo>
                    <a:pt x="1561" y="519"/>
                  </a:lnTo>
                  <a:lnTo>
                    <a:pt x="1563" y="519"/>
                  </a:lnTo>
                  <a:lnTo>
                    <a:pt x="1566" y="522"/>
                  </a:lnTo>
                  <a:lnTo>
                    <a:pt x="1568" y="524"/>
                  </a:lnTo>
                  <a:lnTo>
                    <a:pt x="1571" y="524"/>
                  </a:lnTo>
                  <a:lnTo>
                    <a:pt x="1573" y="527"/>
                  </a:lnTo>
                  <a:lnTo>
                    <a:pt x="1576" y="529"/>
                  </a:lnTo>
                  <a:lnTo>
                    <a:pt x="1578" y="529"/>
                  </a:lnTo>
                  <a:lnTo>
                    <a:pt x="1583" y="532"/>
                  </a:lnTo>
                  <a:lnTo>
                    <a:pt x="1588" y="532"/>
                  </a:lnTo>
                  <a:lnTo>
                    <a:pt x="1593" y="535"/>
                  </a:lnTo>
                  <a:lnTo>
                    <a:pt x="1603" y="535"/>
                  </a:lnTo>
                  <a:lnTo>
                    <a:pt x="1606" y="540"/>
                  </a:lnTo>
                  <a:lnTo>
                    <a:pt x="1606" y="542"/>
                  </a:lnTo>
                  <a:lnTo>
                    <a:pt x="1608" y="547"/>
                  </a:lnTo>
                  <a:lnTo>
                    <a:pt x="1611" y="547"/>
                  </a:lnTo>
                  <a:lnTo>
                    <a:pt x="1616" y="550"/>
                  </a:lnTo>
                  <a:lnTo>
                    <a:pt x="1619" y="550"/>
                  </a:lnTo>
                  <a:lnTo>
                    <a:pt x="1621" y="550"/>
                  </a:lnTo>
                  <a:lnTo>
                    <a:pt x="1624" y="547"/>
                  </a:lnTo>
                  <a:lnTo>
                    <a:pt x="1629" y="547"/>
                  </a:lnTo>
                  <a:lnTo>
                    <a:pt x="1631" y="547"/>
                  </a:lnTo>
                  <a:lnTo>
                    <a:pt x="1634" y="547"/>
                  </a:lnTo>
                  <a:lnTo>
                    <a:pt x="1639" y="547"/>
                  </a:lnTo>
                  <a:lnTo>
                    <a:pt x="1641" y="547"/>
                  </a:lnTo>
                  <a:lnTo>
                    <a:pt x="1644" y="550"/>
                  </a:lnTo>
                  <a:lnTo>
                    <a:pt x="1649" y="550"/>
                  </a:lnTo>
                  <a:lnTo>
                    <a:pt x="1651" y="550"/>
                  </a:lnTo>
                  <a:lnTo>
                    <a:pt x="1654" y="547"/>
                  </a:lnTo>
                  <a:lnTo>
                    <a:pt x="1659" y="547"/>
                  </a:lnTo>
                  <a:lnTo>
                    <a:pt x="1664" y="547"/>
                  </a:lnTo>
                  <a:lnTo>
                    <a:pt x="1669" y="545"/>
                  </a:lnTo>
                  <a:lnTo>
                    <a:pt x="1671" y="545"/>
                  </a:lnTo>
                  <a:lnTo>
                    <a:pt x="1674" y="545"/>
                  </a:lnTo>
                  <a:lnTo>
                    <a:pt x="1679" y="545"/>
                  </a:lnTo>
                  <a:lnTo>
                    <a:pt x="1682" y="545"/>
                  </a:lnTo>
                  <a:lnTo>
                    <a:pt x="1684" y="545"/>
                  </a:lnTo>
                  <a:lnTo>
                    <a:pt x="1687" y="545"/>
                  </a:lnTo>
                  <a:lnTo>
                    <a:pt x="1692" y="545"/>
                  </a:lnTo>
                  <a:lnTo>
                    <a:pt x="1697" y="545"/>
                  </a:lnTo>
                  <a:lnTo>
                    <a:pt x="1699" y="542"/>
                  </a:lnTo>
                  <a:lnTo>
                    <a:pt x="1697" y="540"/>
                  </a:lnTo>
                  <a:lnTo>
                    <a:pt x="1697" y="537"/>
                  </a:lnTo>
                  <a:lnTo>
                    <a:pt x="1692" y="535"/>
                  </a:lnTo>
                  <a:lnTo>
                    <a:pt x="1687" y="532"/>
                  </a:lnTo>
                  <a:lnTo>
                    <a:pt x="1679" y="529"/>
                  </a:lnTo>
                  <a:lnTo>
                    <a:pt x="1677" y="529"/>
                  </a:lnTo>
                  <a:lnTo>
                    <a:pt x="1674" y="527"/>
                  </a:lnTo>
                  <a:lnTo>
                    <a:pt x="1671" y="524"/>
                  </a:lnTo>
                  <a:lnTo>
                    <a:pt x="1669" y="524"/>
                  </a:lnTo>
                  <a:lnTo>
                    <a:pt x="1666" y="524"/>
                  </a:lnTo>
                  <a:lnTo>
                    <a:pt x="1664" y="524"/>
                  </a:lnTo>
                  <a:lnTo>
                    <a:pt x="1661" y="524"/>
                  </a:lnTo>
                  <a:lnTo>
                    <a:pt x="1656" y="522"/>
                  </a:lnTo>
                  <a:lnTo>
                    <a:pt x="1651" y="519"/>
                  </a:lnTo>
                  <a:lnTo>
                    <a:pt x="1641" y="517"/>
                  </a:lnTo>
                  <a:lnTo>
                    <a:pt x="1636" y="514"/>
                  </a:lnTo>
                  <a:lnTo>
                    <a:pt x="1634" y="512"/>
                  </a:lnTo>
                  <a:lnTo>
                    <a:pt x="1634" y="509"/>
                  </a:lnTo>
                  <a:lnTo>
                    <a:pt x="1636" y="509"/>
                  </a:lnTo>
                  <a:lnTo>
                    <a:pt x="1639" y="509"/>
                  </a:lnTo>
                  <a:lnTo>
                    <a:pt x="1644" y="509"/>
                  </a:lnTo>
                  <a:lnTo>
                    <a:pt x="1649" y="512"/>
                  </a:lnTo>
                  <a:lnTo>
                    <a:pt x="1651" y="512"/>
                  </a:lnTo>
                  <a:lnTo>
                    <a:pt x="1656" y="514"/>
                  </a:lnTo>
                  <a:lnTo>
                    <a:pt x="1659" y="514"/>
                  </a:lnTo>
                  <a:lnTo>
                    <a:pt x="1664" y="514"/>
                  </a:lnTo>
                  <a:lnTo>
                    <a:pt x="1666" y="519"/>
                  </a:lnTo>
                  <a:lnTo>
                    <a:pt x="1671" y="519"/>
                  </a:lnTo>
                  <a:lnTo>
                    <a:pt x="1677" y="517"/>
                  </a:lnTo>
                  <a:lnTo>
                    <a:pt x="1687" y="514"/>
                  </a:lnTo>
                  <a:lnTo>
                    <a:pt x="1694" y="514"/>
                  </a:lnTo>
                  <a:lnTo>
                    <a:pt x="1697" y="519"/>
                  </a:lnTo>
                  <a:lnTo>
                    <a:pt x="1699" y="519"/>
                  </a:lnTo>
                  <a:lnTo>
                    <a:pt x="1704" y="522"/>
                  </a:lnTo>
                  <a:lnTo>
                    <a:pt x="1707" y="524"/>
                  </a:lnTo>
                  <a:lnTo>
                    <a:pt x="1707" y="522"/>
                  </a:lnTo>
                  <a:lnTo>
                    <a:pt x="1704" y="519"/>
                  </a:lnTo>
                  <a:lnTo>
                    <a:pt x="1702" y="514"/>
                  </a:lnTo>
                  <a:lnTo>
                    <a:pt x="1699" y="514"/>
                  </a:lnTo>
                  <a:lnTo>
                    <a:pt x="1699" y="509"/>
                  </a:lnTo>
                  <a:lnTo>
                    <a:pt x="1697" y="507"/>
                  </a:lnTo>
                  <a:lnTo>
                    <a:pt x="1694" y="502"/>
                  </a:lnTo>
                  <a:lnTo>
                    <a:pt x="1692" y="494"/>
                  </a:lnTo>
                  <a:lnTo>
                    <a:pt x="1692" y="492"/>
                  </a:lnTo>
                  <a:lnTo>
                    <a:pt x="1692" y="489"/>
                  </a:lnTo>
                  <a:lnTo>
                    <a:pt x="1692" y="487"/>
                  </a:lnTo>
                  <a:lnTo>
                    <a:pt x="1689" y="482"/>
                  </a:lnTo>
                  <a:lnTo>
                    <a:pt x="1682" y="479"/>
                  </a:lnTo>
                  <a:lnTo>
                    <a:pt x="1677" y="479"/>
                  </a:lnTo>
                  <a:lnTo>
                    <a:pt x="1671" y="477"/>
                  </a:lnTo>
                  <a:lnTo>
                    <a:pt x="1669" y="471"/>
                  </a:lnTo>
                  <a:lnTo>
                    <a:pt x="1664" y="469"/>
                  </a:lnTo>
                  <a:lnTo>
                    <a:pt x="1659" y="469"/>
                  </a:lnTo>
                  <a:lnTo>
                    <a:pt x="1651" y="466"/>
                  </a:lnTo>
                  <a:lnTo>
                    <a:pt x="1646" y="466"/>
                  </a:lnTo>
                  <a:lnTo>
                    <a:pt x="1644" y="466"/>
                  </a:lnTo>
                  <a:lnTo>
                    <a:pt x="1639" y="464"/>
                  </a:lnTo>
                  <a:lnTo>
                    <a:pt x="1634" y="461"/>
                  </a:lnTo>
                  <a:lnTo>
                    <a:pt x="1631" y="459"/>
                  </a:lnTo>
                  <a:lnTo>
                    <a:pt x="1626" y="459"/>
                  </a:lnTo>
                  <a:lnTo>
                    <a:pt x="1624" y="454"/>
                  </a:lnTo>
                  <a:lnTo>
                    <a:pt x="1621" y="451"/>
                  </a:lnTo>
                  <a:lnTo>
                    <a:pt x="1616" y="446"/>
                  </a:lnTo>
                  <a:lnTo>
                    <a:pt x="1614" y="441"/>
                  </a:lnTo>
                  <a:lnTo>
                    <a:pt x="1611" y="439"/>
                  </a:lnTo>
                  <a:lnTo>
                    <a:pt x="1611" y="434"/>
                  </a:lnTo>
                  <a:lnTo>
                    <a:pt x="1614" y="431"/>
                  </a:lnTo>
                  <a:lnTo>
                    <a:pt x="1619" y="431"/>
                  </a:lnTo>
                  <a:lnTo>
                    <a:pt x="1624" y="431"/>
                  </a:lnTo>
                  <a:lnTo>
                    <a:pt x="1631" y="434"/>
                  </a:lnTo>
                  <a:lnTo>
                    <a:pt x="1636" y="436"/>
                  </a:lnTo>
                  <a:lnTo>
                    <a:pt x="1639" y="436"/>
                  </a:lnTo>
                  <a:lnTo>
                    <a:pt x="1644" y="439"/>
                  </a:lnTo>
                  <a:lnTo>
                    <a:pt x="1649" y="441"/>
                  </a:lnTo>
                  <a:lnTo>
                    <a:pt x="1654" y="444"/>
                  </a:lnTo>
                  <a:lnTo>
                    <a:pt x="1659" y="446"/>
                  </a:lnTo>
                  <a:lnTo>
                    <a:pt x="1664" y="449"/>
                  </a:lnTo>
                  <a:lnTo>
                    <a:pt x="1669" y="451"/>
                  </a:lnTo>
                  <a:lnTo>
                    <a:pt x="1671" y="451"/>
                  </a:lnTo>
                  <a:lnTo>
                    <a:pt x="1677" y="449"/>
                  </a:lnTo>
                  <a:lnTo>
                    <a:pt x="1679" y="444"/>
                  </a:lnTo>
                  <a:lnTo>
                    <a:pt x="1679" y="441"/>
                  </a:lnTo>
                  <a:lnTo>
                    <a:pt x="1677" y="436"/>
                  </a:lnTo>
                  <a:lnTo>
                    <a:pt x="1671" y="434"/>
                  </a:lnTo>
                  <a:lnTo>
                    <a:pt x="1666" y="431"/>
                  </a:lnTo>
                  <a:lnTo>
                    <a:pt x="1666" y="429"/>
                  </a:lnTo>
                  <a:lnTo>
                    <a:pt x="1666" y="426"/>
                  </a:lnTo>
                  <a:lnTo>
                    <a:pt x="1669" y="424"/>
                  </a:lnTo>
                  <a:lnTo>
                    <a:pt x="1671" y="424"/>
                  </a:lnTo>
                  <a:lnTo>
                    <a:pt x="1674" y="421"/>
                  </a:lnTo>
                  <a:lnTo>
                    <a:pt x="1677" y="419"/>
                  </a:lnTo>
                  <a:lnTo>
                    <a:pt x="1677" y="416"/>
                  </a:lnTo>
                  <a:lnTo>
                    <a:pt x="1674" y="413"/>
                  </a:lnTo>
                  <a:lnTo>
                    <a:pt x="1671" y="408"/>
                  </a:lnTo>
                  <a:lnTo>
                    <a:pt x="1669" y="406"/>
                  </a:lnTo>
                  <a:lnTo>
                    <a:pt x="1664" y="406"/>
                  </a:lnTo>
                  <a:lnTo>
                    <a:pt x="1664" y="403"/>
                  </a:lnTo>
                  <a:lnTo>
                    <a:pt x="1669" y="401"/>
                  </a:lnTo>
                  <a:lnTo>
                    <a:pt x="1674" y="398"/>
                  </a:lnTo>
                  <a:lnTo>
                    <a:pt x="1677" y="393"/>
                  </a:lnTo>
                  <a:lnTo>
                    <a:pt x="1674" y="391"/>
                  </a:lnTo>
                  <a:lnTo>
                    <a:pt x="1669" y="388"/>
                  </a:lnTo>
                  <a:lnTo>
                    <a:pt x="1661" y="386"/>
                  </a:lnTo>
                  <a:lnTo>
                    <a:pt x="1654" y="386"/>
                  </a:lnTo>
                  <a:lnTo>
                    <a:pt x="1649" y="386"/>
                  </a:lnTo>
                  <a:lnTo>
                    <a:pt x="1644" y="386"/>
                  </a:lnTo>
                  <a:lnTo>
                    <a:pt x="1639" y="388"/>
                  </a:lnTo>
                  <a:lnTo>
                    <a:pt x="1636" y="388"/>
                  </a:lnTo>
                  <a:lnTo>
                    <a:pt x="1634" y="388"/>
                  </a:lnTo>
                  <a:lnTo>
                    <a:pt x="1631" y="386"/>
                  </a:lnTo>
                  <a:lnTo>
                    <a:pt x="1634" y="383"/>
                  </a:lnTo>
                  <a:lnTo>
                    <a:pt x="1631" y="383"/>
                  </a:lnTo>
                  <a:lnTo>
                    <a:pt x="1629" y="381"/>
                  </a:lnTo>
                  <a:lnTo>
                    <a:pt x="1626" y="381"/>
                  </a:lnTo>
                  <a:lnTo>
                    <a:pt x="1621" y="381"/>
                  </a:lnTo>
                  <a:lnTo>
                    <a:pt x="1616" y="381"/>
                  </a:lnTo>
                  <a:lnTo>
                    <a:pt x="1611" y="378"/>
                  </a:lnTo>
                  <a:lnTo>
                    <a:pt x="1606" y="378"/>
                  </a:lnTo>
                  <a:lnTo>
                    <a:pt x="1603" y="378"/>
                  </a:lnTo>
                  <a:lnTo>
                    <a:pt x="1598" y="376"/>
                  </a:lnTo>
                  <a:lnTo>
                    <a:pt x="1598" y="378"/>
                  </a:lnTo>
                  <a:lnTo>
                    <a:pt x="1601" y="381"/>
                  </a:lnTo>
                  <a:lnTo>
                    <a:pt x="1603" y="386"/>
                  </a:lnTo>
                  <a:lnTo>
                    <a:pt x="1601" y="386"/>
                  </a:lnTo>
                  <a:lnTo>
                    <a:pt x="1596" y="386"/>
                  </a:lnTo>
                  <a:lnTo>
                    <a:pt x="1591" y="381"/>
                  </a:lnTo>
                  <a:lnTo>
                    <a:pt x="1583" y="376"/>
                  </a:lnTo>
                  <a:lnTo>
                    <a:pt x="1578" y="373"/>
                  </a:lnTo>
                  <a:lnTo>
                    <a:pt x="1576" y="373"/>
                  </a:lnTo>
                  <a:lnTo>
                    <a:pt x="1568" y="376"/>
                  </a:lnTo>
                  <a:lnTo>
                    <a:pt x="1563" y="373"/>
                  </a:lnTo>
                  <a:lnTo>
                    <a:pt x="1558" y="371"/>
                  </a:lnTo>
                  <a:lnTo>
                    <a:pt x="1558" y="366"/>
                  </a:lnTo>
                  <a:lnTo>
                    <a:pt x="1561" y="363"/>
                  </a:lnTo>
                  <a:lnTo>
                    <a:pt x="1561" y="361"/>
                  </a:lnTo>
                  <a:lnTo>
                    <a:pt x="1561" y="358"/>
                  </a:lnTo>
                  <a:lnTo>
                    <a:pt x="1563" y="356"/>
                  </a:lnTo>
                  <a:lnTo>
                    <a:pt x="1566" y="356"/>
                  </a:lnTo>
                  <a:lnTo>
                    <a:pt x="1568" y="356"/>
                  </a:lnTo>
                  <a:lnTo>
                    <a:pt x="1568" y="353"/>
                  </a:lnTo>
                  <a:lnTo>
                    <a:pt x="1561" y="350"/>
                  </a:lnTo>
                  <a:lnTo>
                    <a:pt x="1556" y="350"/>
                  </a:lnTo>
                  <a:lnTo>
                    <a:pt x="1553" y="345"/>
                  </a:lnTo>
                  <a:lnTo>
                    <a:pt x="1556" y="343"/>
                  </a:lnTo>
                  <a:lnTo>
                    <a:pt x="1561" y="343"/>
                  </a:lnTo>
                  <a:lnTo>
                    <a:pt x="1558" y="343"/>
                  </a:lnTo>
                  <a:lnTo>
                    <a:pt x="1556" y="340"/>
                  </a:lnTo>
                  <a:lnTo>
                    <a:pt x="1553" y="335"/>
                  </a:lnTo>
                  <a:lnTo>
                    <a:pt x="1548" y="333"/>
                  </a:lnTo>
                  <a:lnTo>
                    <a:pt x="1545" y="333"/>
                  </a:lnTo>
                  <a:lnTo>
                    <a:pt x="1540" y="333"/>
                  </a:lnTo>
                  <a:lnTo>
                    <a:pt x="1538" y="333"/>
                  </a:lnTo>
                  <a:lnTo>
                    <a:pt x="1540" y="330"/>
                  </a:lnTo>
                  <a:lnTo>
                    <a:pt x="1540" y="328"/>
                  </a:lnTo>
                  <a:lnTo>
                    <a:pt x="1538" y="325"/>
                  </a:lnTo>
                  <a:lnTo>
                    <a:pt x="1533" y="325"/>
                  </a:lnTo>
                  <a:lnTo>
                    <a:pt x="1528" y="325"/>
                  </a:lnTo>
                  <a:lnTo>
                    <a:pt x="1520" y="325"/>
                  </a:lnTo>
                  <a:lnTo>
                    <a:pt x="1515" y="325"/>
                  </a:lnTo>
                  <a:lnTo>
                    <a:pt x="1510" y="325"/>
                  </a:lnTo>
                  <a:lnTo>
                    <a:pt x="1503" y="323"/>
                  </a:lnTo>
                  <a:lnTo>
                    <a:pt x="1500" y="323"/>
                  </a:lnTo>
                  <a:lnTo>
                    <a:pt x="1500" y="320"/>
                  </a:lnTo>
                  <a:lnTo>
                    <a:pt x="1498" y="318"/>
                  </a:lnTo>
                  <a:lnTo>
                    <a:pt x="1492" y="315"/>
                  </a:lnTo>
                  <a:lnTo>
                    <a:pt x="1485" y="315"/>
                  </a:lnTo>
                  <a:lnTo>
                    <a:pt x="1480" y="318"/>
                  </a:lnTo>
                  <a:lnTo>
                    <a:pt x="1475" y="323"/>
                  </a:lnTo>
                  <a:lnTo>
                    <a:pt x="1472" y="325"/>
                  </a:lnTo>
                  <a:lnTo>
                    <a:pt x="1467" y="325"/>
                  </a:lnTo>
                  <a:lnTo>
                    <a:pt x="1462" y="320"/>
                  </a:lnTo>
                  <a:lnTo>
                    <a:pt x="1460" y="318"/>
                  </a:lnTo>
                  <a:lnTo>
                    <a:pt x="1457" y="313"/>
                  </a:lnTo>
                  <a:lnTo>
                    <a:pt x="1455" y="310"/>
                  </a:lnTo>
                  <a:lnTo>
                    <a:pt x="1450" y="305"/>
                  </a:lnTo>
                  <a:lnTo>
                    <a:pt x="1442" y="300"/>
                  </a:lnTo>
                  <a:lnTo>
                    <a:pt x="1435" y="298"/>
                  </a:lnTo>
                  <a:lnTo>
                    <a:pt x="1429" y="298"/>
                  </a:lnTo>
                  <a:lnTo>
                    <a:pt x="1427" y="300"/>
                  </a:lnTo>
                  <a:lnTo>
                    <a:pt x="1419" y="303"/>
                  </a:lnTo>
                  <a:lnTo>
                    <a:pt x="1414" y="305"/>
                  </a:lnTo>
                  <a:lnTo>
                    <a:pt x="1414" y="308"/>
                  </a:lnTo>
                  <a:lnTo>
                    <a:pt x="1414" y="313"/>
                  </a:lnTo>
                  <a:lnTo>
                    <a:pt x="1409" y="315"/>
                  </a:lnTo>
                  <a:lnTo>
                    <a:pt x="1404" y="320"/>
                  </a:lnTo>
                  <a:lnTo>
                    <a:pt x="1397" y="320"/>
                  </a:lnTo>
                  <a:lnTo>
                    <a:pt x="1394" y="320"/>
                  </a:lnTo>
                  <a:lnTo>
                    <a:pt x="1392" y="315"/>
                  </a:lnTo>
                  <a:lnTo>
                    <a:pt x="1392" y="310"/>
                  </a:lnTo>
                  <a:lnTo>
                    <a:pt x="1389" y="305"/>
                  </a:lnTo>
                  <a:lnTo>
                    <a:pt x="1389" y="303"/>
                  </a:lnTo>
                  <a:lnTo>
                    <a:pt x="1387" y="298"/>
                  </a:lnTo>
                  <a:lnTo>
                    <a:pt x="1384" y="292"/>
                  </a:lnTo>
                  <a:lnTo>
                    <a:pt x="1382" y="290"/>
                  </a:lnTo>
                  <a:lnTo>
                    <a:pt x="1374" y="285"/>
                  </a:lnTo>
                  <a:lnTo>
                    <a:pt x="1366" y="285"/>
                  </a:lnTo>
                  <a:lnTo>
                    <a:pt x="1359" y="287"/>
                  </a:lnTo>
                  <a:lnTo>
                    <a:pt x="1354" y="292"/>
                  </a:lnTo>
                  <a:lnTo>
                    <a:pt x="1351" y="303"/>
                  </a:lnTo>
                  <a:lnTo>
                    <a:pt x="1349" y="313"/>
                  </a:lnTo>
                  <a:lnTo>
                    <a:pt x="1349" y="325"/>
                  </a:lnTo>
                  <a:lnTo>
                    <a:pt x="1354" y="343"/>
                  </a:lnTo>
                  <a:lnTo>
                    <a:pt x="1359" y="356"/>
                  </a:lnTo>
                  <a:lnTo>
                    <a:pt x="1356" y="353"/>
                  </a:lnTo>
                  <a:lnTo>
                    <a:pt x="1354" y="350"/>
                  </a:lnTo>
                  <a:lnTo>
                    <a:pt x="1349" y="345"/>
                  </a:lnTo>
                  <a:lnTo>
                    <a:pt x="1344" y="338"/>
                  </a:lnTo>
                  <a:lnTo>
                    <a:pt x="1341" y="330"/>
                  </a:lnTo>
                  <a:lnTo>
                    <a:pt x="1339" y="323"/>
                  </a:lnTo>
                  <a:lnTo>
                    <a:pt x="1339" y="310"/>
                  </a:lnTo>
                  <a:lnTo>
                    <a:pt x="1344" y="298"/>
                  </a:lnTo>
                  <a:lnTo>
                    <a:pt x="1344" y="290"/>
                  </a:lnTo>
                  <a:lnTo>
                    <a:pt x="1341" y="287"/>
                  </a:lnTo>
                  <a:lnTo>
                    <a:pt x="1336" y="287"/>
                  </a:lnTo>
                  <a:lnTo>
                    <a:pt x="1331" y="287"/>
                  </a:lnTo>
                  <a:lnTo>
                    <a:pt x="1324" y="290"/>
                  </a:lnTo>
                  <a:lnTo>
                    <a:pt x="1316" y="298"/>
                  </a:lnTo>
                  <a:lnTo>
                    <a:pt x="1311" y="310"/>
                  </a:lnTo>
                  <a:lnTo>
                    <a:pt x="1308" y="325"/>
                  </a:lnTo>
                  <a:lnTo>
                    <a:pt x="1308" y="335"/>
                  </a:lnTo>
                  <a:lnTo>
                    <a:pt x="1308" y="340"/>
                  </a:lnTo>
                  <a:lnTo>
                    <a:pt x="1308" y="345"/>
                  </a:lnTo>
                  <a:lnTo>
                    <a:pt x="1308" y="356"/>
                  </a:lnTo>
                  <a:lnTo>
                    <a:pt x="1308" y="361"/>
                  </a:lnTo>
                  <a:lnTo>
                    <a:pt x="1311" y="363"/>
                  </a:lnTo>
                  <a:lnTo>
                    <a:pt x="1316" y="366"/>
                  </a:lnTo>
                  <a:lnTo>
                    <a:pt x="1319" y="366"/>
                  </a:lnTo>
                  <a:lnTo>
                    <a:pt x="1321" y="366"/>
                  </a:lnTo>
                  <a:lnTo>
                    <a:pt x="1329" y="368"/>
                  </a:lnTo>
                  <a:lnTo>
                    <a:pt x="1334" y="371"/>
                  </a:lnTo>
                  <a:lnTo>
                    <a:pt x="1339" y="371"/>
                  </a:lnTo>
                  <a:lnTo>
                    <a:pt x="1341" y="373"/>
                  </a:lnTo>
                  <a:lnTo>
                    <a:pt x="1339" y="376"/>
                  </a:lnTo>
                  <a:lnTo>
                    <a:pt x="1334" y="376"/>
                  </a:lnTo>
                  <a:lnTo>
                    <a:pt x="1331" y="376"/>
                  </a:lnTo>
                  <a:lnTo>
                    <a:pt x="1326" y="376"/>
                  </a:lnTo>
                  <a:lnTo>
                    <a:pt x="1321" y="378"/>
                  </a:lnTo>
                  <a:lnTo>
                    <a:pt x="1316" y="381"/>
                  </a:lnTo>
                  <a:lnTo>
                    <a:pt x="1316" y="383"/>
                  </a:lnTo>
                  <a:lnTo>
                    <a:pt x="1319" y="386"/>
                  </a:lnTo>
                  <a:lnTo>
                    <a:pt x="1321" y="386"/>
                  </a:lnTo>
                  <a:lnTo>
                    <a:pt x="1326" y="388"/>
                  </a:lnTo>
                  <a:lnTo>
                    <a:pt x="1331" y="391"/>
                  </a:lnTo>
                  <a:lnTo>
                    <a:pt x="1334" y="393"/>
                  </a:lnTo>
                  <a:lnTo>
                    <a:pt x="1339" y="396"/>
                  </a:lnTo>
                  <a:lnTo>
                    <a:pt x="1341" y="396"/>
                  </a:lnTo>
                  <a:lnTo>
                    <a:pt x="1346" y="396"/>
                  </a:lnTo>
                  <a:lnTo>
                    <a:pt x="1351" y="393"/>
                  </a:lnTo>
                  <a:lnTo>
                    <a:pt x="1356" y="391"/>
                  </a:lnTo>
                  <a:lnTo>
                    <a:pt x="1359" y="393"/>
                  </a:lnTo>
                  <a:lnTo>
                    <a:pt x="1361" y="396"/>
                  </a:lnTo>
                  <a:lnTo>
                    <a:pt x="1371" y="398"/>
                  </a:lnTo>
                  <a:lnTo>
                    <a:pt x="1374" y="398"/>
                  </a:lnTo>
                  <a:lnTo>
                    <a:pt x="1366" y="436"/>
                  </a:lnTo>
                  <a:lnTo>
                    <a:pt x="1336" y="482"/>
                  </a:lnTo>
                  <a:lnTo>
                    <a:pt x="1326" y="426"/>
                  </a:lnTo>
                  <a:lnTo>
                    <a:pt x="1308" y="403"/>
                  </a:lnTo>
                  <a:lnTo>
                    <a:pt x="1288" y="431"/>
                  </a:lnTo>
                  <a:lnTo>
                    <a:pt x="1278" y="403"/>
                  </a:lnTo>
                  <a:lnTo>
                    <a:pt x="1258" y="368"/>
                  </a:lnTo>
                  <a:lnTo>
                    <a:pt x="1248" y="323"/>
                  </a:lnTo>
                  <a:lnTo>
                    <a:pt x="1215" y="270"/>
                  </a:lnTo>
                  <a:lnTo>
                    <a:pt x="1190" y="343"/>
                  </a:lnTo>
                  <a:lnTo>
                    <a:pt x="1190" y="368"/>
                  </a:lnTo>
                  <a:lnTo>
                    <a:pt x="1225" y="398"/>
                  </a:lnTo>
                  <a:lnTo>
                    <a:pt x="1230" y="431"/>
                  </a:lnTo>
                  <a:lnTo>
                    <a:pt x="1205" y="456"/>
                  </a:lnTo>
                  <a:lnTo>
                    <a:pt x="1190" y="446"/>
                  </a:lnTo>
                  <a:lnTo>
                    <a:pt x="1185" y="446"/>
                  </a:lnTo>
                  <a:lnTo>
                    <a:pt x="1185" y="444"/>
                  </a:lnTo>
                  <a:lnTo>
                    <a:pt x="1187" y="439"/>
                  </a:lnTo>
                  <a:lnTo>
                    <a:pt x="1185" y="434"/>
                  </a:lnTo>
                  <a:lnTo>
                    <a:pt x="1185" y="429"/>
                  </a:lnTo>
                  <a:lnTo>
                    <a:pt x="1182" y="424"/>
                  </a:lnTo>
                  <a:lnTo>
                    <a:pt x="1185" y="424"/>
                  </a:lnTo>
                  <a:lnTo>
                    <a:pt x="1187" y="424"/>
                  </a:lnTo>
                  <a:lnTo>
                    <a:pt x="1190" y="424"/>
                  </a:lnTo>
                  <a:lnTo>
                    <a:pt x="1192" y="424"/>
                  </a:lnTo>
                  <a:lnTo>
                    <a:pt x="1195" y="424"/>
                  </a:lnTo>
                  <a:lnTo>
                    <a:pt x="1198" y="419"/>
                  </a:lnTo>
                  <a:lnTo>
                    <a:pt x="1200" y="413"/>
                  </a:lnTo>
                  <a:lnTo>
                    <a:pt x="1198" y="408"/>
                  </a:lnTo>
                  <a:lnTo>
                    <a:pt x="1192" y="406"/>
                  </a:lnTo>
                  <a:lnTo>
                    <a:pt x="1190" y="403"/>
                  </a:lnTo>
                  <a:lnTo>
                    <a:pt x="1185" y="403"/>
                  </a:lnTo>
                  <a:lnTo>
                    <a:pt x="1180" y="398"/>
                  </a:lnTo>
                  <a:lnTo>
                    <a:pt x="1175" y="396"/>
                  </a:lnTo>
                  <a:lnTo>
                    <a:pt x="1170" y="391"/>
                  </a:lnTo>
                  <a:lnTo>
                    <a:pt x="1167" y="388"/>
                  </a:lnTo>
                  <a:lnTo>
                    <a:pt x="1165" y="383"/>
                  </a:lnTo>
                  <a:lnTo>
                    <a:pt x="1162" y="378"/>
                  </a:lnTo>
                  <a:lnTo>
                    <a:pt x="1162" y="373"/>
                  </a:lnTo>
                  <a:lnTo>
                    <a:pt x="1162" y="371"/>
                  </a:lnTo>
                  <a:lnTo>
                    <a:pt x="1165" y="368"/>
                  </a:lnTo>
                  <a:lnTo>
                    <a:pt x="1165" y="363"/>
                  </a:lnTo>
                  <a:lnTo>
                    <a:pt x="1162" y="356"/>
                  </a:lnTo>
                  <a:lnTo>
                    <a:pt x="1162" y="350"/>
                  </a:lnTo>
                  <a:lnTo>
                    <a:pt x="1160" y="343"/>
                  </a:lnTo>
                  <a:lnTo>
                    <a:pt x="1160" y="338"/>
                  </a:lnTo>
                  <a:lnTo>
                    <a:pt x="1157" y="333"/>
                  </a:lnTo>
                  <a:lnTo>
                    <a:pt x="1157" y="328"/>
                  </a:lnTo>
                  <a:lnTo>
                    <a:pt x="1160" y="325"/>
                  </a:lnTo>
                  <a:lnTo>
                    <a:pt x="1162" y="323"/>
                  </a:lnTo>
                  <a:lnTo>
                    <a:pt x="1165" y="323"/>
                  </a:lnTo>
                  <a:lnTo>
                    <a:pt x="1167" y="318"/>
                  </a:lnTo>
                  <a:lnTo>
                    <a:pt x="1172" y="310"/>
                  </a:lnTo>
                  <a:lnTo>
                    <a:pt x="1172" y="308"/>
                  </a:lnTo>
                  <a:lnTo>
                    <a:pt x="1172" y="305"/>
                  </a:lnTo>
                  <a:lnTo>
                    <a:pt x="1170" y="303"/>
                  </a:lnTo>
                  <a:lnTo>
                    <a:pt x="1165" y="300"/>
                  </a:lnTo>
                  <a:lnTo>
                    <a:pt x="1162" y="300"/>
                  </a:lnTo>
                  <a:lnTo>
                    <a:pt x="1157" y="300"/>
                  </a:lnTo>
                  <a:lnTo>
                    <a:pt x="1152" y="300"/>
                  </a:lnTo>
                  <a:lnTo>
                    <a:pt x="1147" y="300"/>
                  </a:lnTo>
                  <a:lnTo>
                    <a:pt x="1142" y="303"/>
                  </a:lnTo>
                  <a:lnTo>
                    <a:pt x="1145" y="305"/>
                  </a:lnTo>
                  <a:lnTo>
                    <a:pt x="1147" y="308"/>
                  </a:lnTo>
                  <a:lnTo>
                    <a:pt x="1150" y="310"/>
                  </a:lnTo>
                  <a:lnTo>
                    <a:pt x="1152" y="313"/>
                  </a:lnTo>
                  <a:lnTo>
                    <a:pt x="1150" y="313"/>
                  </a:lnTo>
                  <a:lnTo>
                    <a:pt x="1147" y="315"/>
                  </a:lnTo>
                  <a:lnTo>
                    <a:pt x="1145" y="313"/>
                  </a:lnTo>
                  <a:lnTo>
                    <a:pt x="1142" y="310"/>
                  </a:lnTo>
                  <a:lnTo>
                    <a:pt x="1137" y="310"/>
                  </a:lnTo>
                  <a:lnTo>
                    <a:pt x="1134" y="313"/>
                  </a:lnTo>
                  <a:lnTo>
                    <a:pt x="1132" y="315"/>
                  </a:lnTo>
                  <a:lnTo>
                    <a:pt x="1132" y="320"/>
                  </a:lnTo>
                  <a:lnTo>
                    <a:pt x="1132" y="323"/>
                  </a:lnTo>
                  <a:lnTo>
                    <a:pt x="1134" y="328"/>
                  </a:lnTo>
                  <a:lnTo>
                    <a:pt x="1137" y="330"/>
                  </a:lnTo>
                  <a:lnTo>
                    <a:pt x="1134" y="335"/>
                  </a:lnTo>
                  <a:lnTo>
                    <a:pt x="1132" y="340"/>
                  </a:lnTo>
                  <a:lnTo>
                    <a:pt x="1132" y="348"/>
                  </a:lnTo>
                  <a:lnTo>
                    <a:pt x="1129" y="353"/>
                  </a:lnTo>
                  <a:lnTo>
                    <a:pt x="1127" y="350"/>
                  </a:lnTo>
                  <a:lnTo>
                    <a:pt x="1124" y="343"/>
                  </a:lnTo>
                  <a:lnTo>
                    <a:pt x="1124" y="335"/>
                  </a:lnTo>
                  <a:lnTo>
                    <a:pt x="1124" y="328"/>
                  </a:lnTo>
                  <a:lnTo>
                    <a:pt x="1119" y="323"/>
                  </a:lnTo>
                  <a:lnTo>
                    <a:pt x="1117" y="320"/>
                  </a:lnTo>
                  <a:lnTo>
                    <a:pt x="1112" y="315"/>
                  </a:lnTo>
                  <a:lnTo>
                    <a:pt x="1109" y="315"/>
                  </a:lnTo>
                  <a:lnTo>
                    <a:pt x="1109" y="318"/>
                  </a:lnTo>
                  <a:lnTo>
                    <a:pt x="1112" y="323"/>
                  </a:lnTo>
                  <a:lnTo>
                    <a:pt x="1112" y="328"/>
                  </a:lnTo>
                  <a:lnTo>
                    <a:pt x="1109" y="328"/>
                  </a:lnTo>
                  <a:lnTo>
                    <a:pt x="1104" y="328"/>
                  </a:lnTo>
                  <a:lnTo>
                    <a:pt x="1099" y="325"/>
                  </a:lnTo>
                  <a:lnTo>
                    <a:pt x="1094" y="320"/>
                  </a:lnTo>
                  <a:lnTo>
                    <a:pt x="1092" y="315"/>
                  </a:lnTo>
                  <a:lnTo>
                    <a:pt x="1092" y="313"/>
                  </a:lnTo>
                  <a:lnTo>
                    <a:pt x="1087" y="313"/>
                  </a:lnTo>
                  <a:lnTo>
                    <a:pt x="1082" y="315"/>
                  </a:lnTo>
                  <a:lnTo>
                    <a:pt x="1079" y="315"/>
                  </a:lnTo>
                  <a:lnTo>
                    <a:pt x="1077" y="313"/>
                  </a:lnTo>
                  <a:lnTo>
                    <a:pt x="1079" y="310"/>
                  </a:lnTo>
                  <a:lnTo>
                    <a:pt x="1082" y="303"/>
                  </a:lnTo>
                  <a:lnTo>
                    <a:pt x="1082" y="300"/>
                  </a:lnTo>
                  <a:lnTo>
                    <a:pt x="1077" y="298"/>
                  </a:lnTo>
                  <a:lnTo>
                    <a:pt x="1071" y="300"/>
                  </a:lnTo>
                  <a:lnTo>
                    <a:pt x="1064" y="300"/>
                  </a:lnTo>
                  <a:lnTo>
                    <a:pt x="1056" y="303"/>
                  </a:lnTo>
                  <a:lnTo>
                    <a:pt x="1051" y="303"/>
                  </a:lnTo>
                  <a:lnTo>
                    <a:pt x="1049" y="305"/>
                  </a:lnTo>
                  <a:lnTo>
                    <a:pt x="1044" y="305"/>
                  </a:lnTo>
                  <a:lnTo>
                    <a:pt x="1039" y="308"/>
                  </a:lnTo>
                  <a:lnTo>
                    <a:pt x="1036" y="310"/>
                  </a:lnTo>
                  <a:lnTo>
                    <a:pt x="1036" y="315"/>
                  </a:lnTo>
                  <a:lnTo>
                    <a:pt x="1034" y="320"/>
                  </a:lnTo>
                  <a:lnTo>
                    <a:pt x="1029" y="323"/>
                  </a:lnTo>
                  <a:lnTo>
                    <a:pt x="1024" y="323"/>
                  </a:lnTo>
                  <a:lnTo>
                    <a:pt x="1021" y="325"/>
                  </a:lnTo>
                  <a:lnTo>
                    <a:pt x="1021" y="330"/>
                  </a:lnTo>
                  <a:lnTo>
                    <a:pt x="1024" y="333"/>
                  </a:lnTo>
                  <a:lnTo>
                    <a:pt x="1029" y="338"/>
                  </a:lnTo>
                  <a:lnTo>
                    <a:pt x="1034" y="343"/>
                  </a:lnTo>
                  <a:lnTo>
                    <a:pt x="1036" y="345"/>
                  </a:lnTo>
                  <a:lnTo>
                    <a:pt x="1039" y="345"/>
                  </a:lnTo>
                  <a:lnTo>
                    <a:pt x="1039" y="350"/>
                  </a:lnTo>
                  <a:lnTo>
                    <a:pt x="1039" y="353"/>
                  </a:lnTo>
                  <a:lnTo>
                    <a:pt x="1034" y="356"/>
                  </a:lnTo>
                  <a:lnTo>
                    <a:pt x="1026" y="353"/>
                  </a:lnTo>
                  <a:lnTo>
                    <a:pt x="1021" y="356"/>
                  </a:lnTo>
                  <a:lnTo>
                    <a:pt x="1021" y="358"/>
                  </a:lnTo>
                  <a:lnTo>
                    <a:pt x="1021" y="361"/>
                  </a:lnTo>
                  <a:lnTo>
                    <a:pt x="1021" y="366"/>
                  </a:lnTo>
                  <a:lnTo>
                    <a:pt x="1024" y="371"/>
                  </a:lnTo>
                  <a:lnTo>
                    <a:pt x="1026" y="373"/>
                  </a:lnTo>
                  <a:lnTo>
                    <a:pt x="1031" y="373"/>
                  </a:lnTo>
                  <a:lnTo>
                    <a:pt x="1036" y="373"/>
                  </a:lnTo>
                  <a:lnTo>
                    <a:pt x="1044" y="373"/>
                  </a:lnTo>
                  <a:lnTo>
                    <a:pt x="1051" y="376"/>
                  </a:lnTo>
                  <a:lnTo>
                    <a:pt x="1054" y="376"/>
                  </a:lnTo>
                  <a:lnTo>
                    <a:pt x="1059" y="376"/>
                  </a:lnTo>
                  <a:lnTo>
                    <a:pt x="1069" y="378"/>
                  </a:lnTo>
                  <a:lnTo>
                    <a:pt x="1077" y="381"/>
                  </a:lnTo>
                  <a:lnTo>
                    <a:pt x="1082" y="386"/>
                  </a:lnTo>
                  <a:lnTo>
                    <a:pt x="1082" y="391"/>
                  </a:lnTo>
                  <a:lnTo>
                    <a:pt x="1079" y="396"/>
                  </a:lnTo>
                  <a:lnTo>
                    <a:pt x="1079" y="398"/>
                  </a:lnTo>
                  <a:lnTo>
                    <a:pt x="1077" y="398"/>
                  </a:lnTo>
                  <a:lnTo>
                    <a:pt x="1071" y="396"/>
                  </a:lnTo>
                  <a:lnTo>
                    <a:pt x="1066" y="396"/>
                  </a:lnTo>
                  <a:lnTo>
                    <a:pt x="1059" y="393"/>
                  </a:lnTo>
                  <a:lnTo>
                    <a:pt x="1054" y="388"/>
                  </a:lnTo>
                  <a:lnTo>
                    <a:pt x="1049" y="388"/>
                  </a:lnTo>
                  <a:lnTo>
                    <a:pt x="1044" y="386"/>
                  </a:lnTo>
                  <a:lnTo>
                    <a:pt x="1039" y="383"/>
                  </a:lnTo>
                  <a:lnTo>
                    <a:pt x="1034" y="383"/>
                  </a:lnTo>
                  <a:lnTo>
                    <a:pt x="1026" y="383"/>
                  </a:lnTo>
                  <a:lnTo>
                    <a:pt x="1021" y="383"/>
                  </a:lnTo>
                  <a:lnTo>
                    <a:pt x="1019" y="383"/>
                  </a:lnTo>
                  <a:lnTo>
                    <a:pt x="1019" y="388"/>
                  </a:lnTo>
                  <a:lnTo>
                    <a:pt x="1019" y="393"/>
                  </a:lnTo>
                  <a:lnTo>
                    <a:pt x="1019" y="398"/>
                  </a:lnTo>
                  <a:lnTo>
                    <a:pt x="1019" y="403"/>
                  </a:lnTo>
                  <a:lnTo>
                    <a:pt x="1021" y="406"/>
                  </a:lnTo>
                  <a:lnTo>
                    <a:pt x="1026" y="406"/>
                  </a:lnTo>
                  <a:lnTo>
                    <a:pt x="1031" y="408"/>
                  </a:lnTo>
                  <a:lnTo>
                    <a:pt x="1036" y="413"/>
                  </a:lnTo>
                  <a:lnTo>
                    <a:pt x="1044" y="419"/>
                  </a:lnTo>
                  <a:lnTo>
                    <a:pt x="1049" y="424"/>
                  </a:lnTo>
                  <a:lnTo>
                    <a:pt x="1049" y="429"/>
                  </a:lnTo>
                  <a:lnTo>
                    <a:pt x="1051" y="434"/>
                  </a:lnTo>
                  <a:lnTo>
                    <a:pt x="1051" y="439"/>
                  </a:lnTo>
                  <a:lnTo>
                    <a:pt x="1054" y="441"/>
                  </a:lnTo>
                  <a:lnTo>
                    <a:pt x="1056" y="441"/>
                  </a:lnTo>
                  <a:lnTo>
                    <a:pt x="1059" y="441"/>
                  </a:lnTo>
                  <a:lnTo>
                    <a:pt x="1064" y="444"/>
                  </a:lnTo>
                  <a:lnTo>
                    <a:pt x="1066" y="444"/>
                  </a:lnTo>
                  <a:lnTo>
                    <a:pt x="1071" y="446"/>
                  </a:lnTo>
                  <a:lnTo>
                    <a:pt x="1074" y="446"/>
                  </a:lnTo>
                  <a:lnTo>
                    <a:pt x="1077" y="446"/>
                  </a:lnTo>
                  <a:lnTo>
                    <a:pt x="1079" y="446"/>
                  </a:lnTo>
                  <a:lnTo>
                    <a:pt x="1084" y="446"/>
                  </a:lnTo>
                  <a:lnTo>
                    <a:pt x="1087" y="444"/>
                  </a:lnTo>
                  <a:lnTo>
                    <a:pt x="1094" y="444"/>
                  </a:lnTo>
                  <a:lnTo>
                    <a:pt x="1102" y="441"/>
                  </a:lnTo>
                  <a:lnTo>
                    <a:pt x="1107" y="439"/>
                  </a:lnTo>
                  <a:lnTo>
                    <a:pt x="1114" y="439"/>
                  </a:lnTo>
                  <a:lnTo>
                    <a:pt x="1119" y="436"/>
                  </a:lnTo>
                  <a:lnTo>
                    <a:pt x="1124" y="434"/>
                  </a:lnTo>
                  <a:lnTo>
                    <a:pt x="1129" y="429"/>
                  </a:lnTo>
                  <a:lnTo>
                    <a:pt x="1132" y="426"/>
                  </a:lnTo>
                  <a:lnTo>
                    <a:pt x="1134" y="429"/>
                  </a:lnTo>
                  <a:lnTo>
                    <a:pt x="1137" y="429"/>
                  </a:lnTo>
                  <a:lnTo>
                    <a:pt x="1142" y="434"/>
                  </a:lnTo>
                  <a:lnTo>
                    <a:pt x="1145" y="434"/>
                  </a:lnTo>
                  <a:lnTo>
                    <a:pt x="1147" y="439"/>
                  </a:lnTo>
                  <a:lnTo>
                    <a:pt x="1152" y="441"/>
                  </a:lnTo>
                  <a:lnTo>
                    <a:pt x="1157" y="444"/>
                  </a:lnTo>
                  <a:lnTo>
                    <a:pt x="1160" y="449"/>
                  </a:lnTo>
                  <a:lnTo>
                    <a:pt x="1167" y="451"/>
                  </a:lnTo>
                  <a:lnTo>
                    <a:pt x="1157" y="471"/>
                  </a:lnTo>
                  <a:lnTo>
                    <a:pt x="1122" y="461"/>
                  </a:lnTo>
                  <a:lnTo>
                    <a:pt x="1069" y="461"/>
                  </a:lnTo>
                  <a:lnTo>
                    <a:pt x="1039" y="441"/>
                  </a:lnTo>
                  <a:lnTo>
                    <a:pt x="991" y="451"/>
                  </a:lnTo>
                  <a:lnTo>
                    <a:pt x="996" y="466"/>
                  </a:lnTo>
                  <a:lnTo>
                    <a:pt x="1001" y="497"/>
                  </a:lnTo>
                  <a:lnTo>
                    <a:pt x="986" y="492"/>
                  </a:lnTo>
                  <a:lnTo>
                    <a:pt x="958" y="461"/>
                  </a:lnTo>
                  <a:lnTo>
                    <a:pt x="903" y="471"/>
                  </a:lnTo>
                  <a:lnTo>
                    <a:pt x="875" y="451"/>
                  </a:lnTo>
                  <a:lnTo>
                    <a:pt x="885" y="431"/>
                  </a:lnTo>
                  <a:lnTo>
                    <a:pt x="850" y="421"/>
                  </a:lnTo>
                  <a:lnTo>
                    <a:pt x="807" y="398"/>
                  </a:lnTo>
                  <a:lnTo>
                    <a:pt x="749" y="383"/>
                  </a:lnTo>
                  <a:lnTo>
                    <a:pt x="713" y="393"/>
                  </a:lnTo>
                  <a:lnTo>
                    <a:pt x="676" y="353"/>
                  </a:lnTo>
                  <a:lnTo>
                    <a:pt x="577" y="398"/>
                  </a:lnTo>
                  <a:lnTo>
                    <a:pt x="550" y="426"/>
                  </a:lnTo>
                  <a:lnTo>
                    <a:pt x="509" y="416"/>
                  </a:lnTo>
                  <a:lnTo>
                    <a:pt x="482" y="388"/>
                  </a:lnTo>
                  <a:lnTo>
                    <a:pt x="451" y="378"/>
                  </a:lnTo>
                  <a:lnTo>
                    <a:pt x="439" y="378"/>
                  </a:lnTo>
                  <a:lnTo>
                    <a:pt x="424" y="363"/>
                  </a:lnTo>
                  <a:lnTo>
                    <a:pt x="376" y="368"/>
                  </a:lnTo>
                  <a:lnTo>
                    <a:pt x="308" y="338"/>
                  </a:lnTo>
                  <a:lnTo>
                    <a:pt x="277" y="343"/>
                  </a:lnTo>
                  <a:lnTo>
                    <a:pt x="252" y="328"/>
                  </a:lnTo>
                  <a:lnTo>
                    <a:pt x="245" y="310"/>
                  </a:lnTo>
                  <a:lnTo>
                    <a:pt x="199" y="295"/>
                  </a:lnTo>
                  <a:lnTo>
                    <a:pt x="171" y="315"/>
                  </a:lnTo>
                  <a:lnTo>
                    <a:pt x="131" y="333"/>
                  </a:lnTo>
                  <a:lnTo>
                    <a:pt x="98" y="353"/>
                  </a:lnTo>
                  <a:lnTo>
                    <a:pt x="78" y="403"/>
                  </a:lnTo>
                  <a:lnTo>
                    <a:pt x="35" y="413"/>
                  </a:lnTo>
                  <a:lnTo>
                    <a:pt x="35" y="446"/>
                  </a:lnTo>
                  <a:lnTo>
                    <a:pt x="68" y="487"/>
                  </a:lnTo>
                  <a:lnTo>
                    <a:pt x="98" y="502"/>
                  </a:lnTo>
                  <a:lnTo>
                    <a:pt x="98" y="522"/>
                  </a:lnTo>
                  <a:lnTo>
                    <a:pt x="78" y="532"/>
                  </a:lnTo>
                  <a:lnTo>
                    <a:pt x="50" y="522"/>
                  </a:lnTo>
                  <a:lnTo>
                    <a:pt x="0" y="560"/>
                  </a:lnTo>
                  <a:lnTo>
                    <a:pt x="15" y="575"/>
                  </a:lnTo>
                  <a:lnTo>
                    <a:pt x="35" y="595"/>
                  </a:lnTo>
                  <a:lnTo>
                    <a:pt x="83" y="595"/>
                  </a:lnTo>
                  <a:lnTo>
                    <a:pt x="118" y="600"/>
                  </a:lnTo>
                  <a:lnTo>
                    <a:pt x="103" y="635"/>
                  </a:lnTo>
                  <a:lnTo>
                    <a:pt x="63" y="653"/>
                  </a:lnTo>
                  <a:lnTo>
                    <a:pt x="30" y="673"/>
                  </a:lnTo>
                  <a:lnTo>
                    <a:pt x="25" y="698"/>
                  </a:lnTo>
                  <a:lnTo>
                    <a:pt x="63" y="724"/>
                  </a:lnTo>
                  <a:lnTo>
                    <a:pt x="68" y="751"/>
                  </a:lnTo>
                  <a:lnTo>
                    <a:pt x="93" y="761"/>
                  </a:lnTo>
                  <a:lnTo>
                    <a:pt x="98" y="797"/>
                  </a:lnTo>
                  <a:lnTo>
                    <a:pt x="136" y="792"/>
                  </a:lnTo>
                  <a:lnTo>
                    <a:pt x="182" y="792"/>
                  </a:lnTo>
                  <a:lnTo>
                    <a:pt x="156" y="840"/>
                  </a:lnTo>
                  <a:lnTo>
                    <a:pt x="78" y="905"/>
                  </a:lnTo>
                  <a:lnTo>
                    <a:pt x="166" y="860"/>
                  </a:lnTo>
                  <a:lnTo>
                    <a:pt x="234" y="787"/>
                  </a:lnTo>
                  <a:lnTo>
                    <a:pt x="229" y="772"/>
                  </a:lnTo>
                  <a:lnTo>
                    <a:pt x="272" y="719"/>
                  </a:lnTo>
                  <a:lnTo>
                    <a:pt x="282" y="741"/>
                  </a:lnTo>
                  <a:lnTo>
                    <a:pt x="287" y="766"/>
                  </a:lnTo>
                  <a:lnTo>
                    <a:pt x="320" y="741"/>
                  </a:lnTo>
                  <a:lnTo>
                    <a:pt x="355" y="719"/>
                  </a:lnTo>
                  <a:lnTo>
                    <a:pt x="371" y="731"/>
                  </a:lnTo>
                  <a:lnTo>
                    <a:pt x="451" y="746"/>
                  </a:lnTo>
                  <a:lnTo>
                    <a:pt x="504" y="772"/>
                  </a:lnTo>
                  <a:lnTo>
                    <a:pt x="545" y="751"/>
                  </a:lnTo>
                  <a:lnTo>
                    <a:pt x="603" y="855"/>
                  </a:lnTo>
                  <a:lnTo>
                    <a:pt x="640" y="880"/>
                  </a:lnTo>
                  <a:lnTo>
                    <a:pt x="635" y="920"/>
                  </a:lnTo>
                  <a:lnTo>
                    <a:pt x="650" y="953"/>
                  </a:lnTo>
                  <a:lnTo>
                    <a:pt x="691" y="1009"/>
                  </a:lnTo>
                  <a:lnTo>
                    <a:pt x="749" y="1046"/>
                  </a:lnTo>
                  <a:lnTo>
                    <a:pt x="754" y="1072"/>
                  </a:lnTo>
                  <a:lnTo>
                    <a:pt x="759" y="1102"/>
                  </a:lnTo>
                  <a:lnTo>
                    <a:pt x="744" y="1112"/>
                  </a:lnTo>
                  <a:lnTo>
                    <a:pt x="749" y="1092"/>
                  </a:lnTo>
                  <a:lnTo>
                    <a:pt x="719" y="1082"/>
                  </a:lnTo>
                  <a:lnTo>
                    <a:pt x="734" y="1137"/>
                  </a:lnTo>
                  <a:lnTo>
                    <a:pt x="729" y="1180"/>
                  </a:lnTo>
                  <a:lnTo>
                    <a:pt x="719" y="1220"/>
                  </a:lnTo>
                  <a:lnTo>
                    <a:pt x="729" y="1253"/>
                  </a:lnTo>
                  <a:lnTo>
                    <a:pt x="729" y="1273"/>
                  </a:lnTo>
                  <a:lnTo>
                    <a:pt x="754" y="1324"/>
                  </a:lnTo>
                  <a:lnTo>
                    <a:pt x="774" y="1359"/>
                  </a:lnTo>
                  <a:lnTo>
                    <a:pt x="792" y="1387"/>
                  </a:lnTo>
                  <a:lnTo>
                    <a:pt x="837" y="1417"/>
                  </a:lnTo>
                  <a:lnTo>
                    <a:pt x="842" y="1427"/>
                  </a:lnTo>
                  <a:lnTo>
                    <a:pt x="845" y="1427"/>
                  </a:lnTo>
                  <a:lnTo>
                    <a:pt x="875" y="1483"/>
                  </a:lnTo>
                  <a:lnTo>
                    <a:pt x="895" y="1515"/>
                  </a:lnTo>
                  <a:lnTo>
                    <a:pt x="890" y="1525"/>
                  </a:lnTo>
                  <a:lnTo>
                    <a:pt x="928" y="1551"/>
                  </a:lnTo>
                  <a:lnTo>
                    <a:pt x="933" y="1576"/>
                  </a:lnTo>
                  <a:lnTo>
                    <a:pt x="948" y="1586"/>
                  </a:lnTo>
                  <a:lnTo>
                    <a:pt x="968" y="1606"/>
                  </a:lnTo>
                  <a:lnTo>
                    <a:pt x="976" y="1591"/>
                  </a:lnTo>
                  <a:lnTo>
                    <a:pt x="953" y="1576"/>
                  </a:lnTo>
                  <a:lnTo>
                    <a:pt x="933" y="1530"/>
                  </a:lnTo>
                  <a:lnTo>
                    <a:pt x="895" y="1477"/>
                  </a:lnTo>
                  <a:lnTo>
                    <a:pt x="885" y="1447"/>
                  </a:lnTo>
                  <a:lnTo>
                    <a:pt x="913" y="1457"/>
                  </a:lnTo>
                  <a:lnTo>
                    <a:pt x="938" y="1510"/>
                  </a:lnTo>
                  <a:lnTo>
                    <a:pt x="948" y="1525"/>
                  </a:lnTo>
                  <a:lnTo>
                    <a:pt x="976" y="1541"/>
                  </a:lnTo>
                  <a:lnTo>
                    <a:pt x="976" y="1556"/>
                  </a:lnTo>
                  <a:lnTo>
                    <a:pt x="996" y="1566"/>
                  </a:lnTo>
                  <a:lnTo>
                    <a:pt x="1006" y="1581"/>
                  </a:lnTo>
                  <a:lnTo>
                    <a:pt x="1031" y="1606"/>
                  </a:lnTo>
                  <a:lnTo>
                    <a:pt x="1036" y="1644"/>
                  </a:lnTo>
                  <a:lnTo>
                    <a:pt x="1036" y="1659"/>
                  </a:lnTo>
                  <a:lnTo>
                    <a:pt x="1104" y="1699"/>
                  </a:lnTo>
                  <a:lnTo>
                    <a:pt x="1137" y="1717"/>
                  </a:lnTo>
                  <a:lnTo>
                    <a:pt x="1195" y="1732"/>
                  </a:lnTo>
                  <a:lnTo>
                    <a:pt x="1210" y="1727"/>
                  </a:lnTo>
                  <a:lnTo>
                    <a:pt x="1225" y="1727"/>
                  </a:lnTo>
                  <a:lnTo>
                    <a:pt x="1250" y="1747"/>
                  </a:lnTo>
                  <a:lnTo>
                    <a:pt x="1256" y="1755"/>
                  </a:lnTo>
                  <a:lnTo>
                    <a:pt x="1288" y="1760"/>
                  </a:lnTo>
                  <a:lnTo>
                    <a:pt x="1303" y="1755"/>
                  </a:lnTo>
                  <a:lnTo>
                    <a:pt x="1303" y="1752"/>
                  </a:lnTo>
                  <a:lnTo>
                    <a:pt x="1331" y="1767"/>
                  </a:lnTo>
                  <a:lnTo>
                    <a:pt x="1361" y="1755"/>
                  </a:lnTo>
                  <a:lnTo>
                    <a:pt x="1329" y="1767"/>
                  </a:lnTo>
                  <a:lnTo>
                    <a:pt x="1356" y="1810"/>
                  </a:lnTo>
                  <a:lnTo>
                    <a:pt x="1366" y="1820"/>
                  </a:lnTo>
                  <a:lnTo>
                    <a:pt x="1414" y="1851"/>
                  </a:lnTo>
                  <a:lnTo>
                    <a:pt x="1419" y="1830"/>
                  </a:lnTo>
                  <a:lnTo>
                    <a:pt x="1404" y="1810"/>
                  </a:lnTo>
                  <a:close/>
                  <a:moveTo>
                    <a:pt x="1268" y="1722"/>
                  </a:moveTo>
                  <a:lnTo>
                    <a:pt x="1268" y="1722"/>
                  </a:lnTo>
                  <a:lnTo>
                    <a:pt x="1281" y="1722"/>
                  </a:lnTo>
                  <a:lnTo>
                    <a:pt x="1283" y="1722"/>
                  </a:lnTo>
                  <a:lnTo>
                    <a:pt x="1268" y="1722"/>
                  </a:lnTo>
                  <a:close/>
                  <a:moveTo>
                    <a:pt x="1593" y="1692"/>
                  </a:moveTo>
                  <a:lnTo>
                    <a:pt x="1614" y="1692"/>
                  </a:lnTo>
                  <a:lnTo>
                    <a:pt x="1629" y="1679"/>
                  </a:lnTo>
                  <a:lnTo>
                    <a:pt x="1671" y="1687"/>
                  </a:lnTo>
                  <a:lnTo>
                    <a:pt x="1651" y="1674"/>
                  </a:lnTo>
                  <a:lnTo>
                    <a:pt x="1619" y="1659"/>
                  </a:lnTo>
                  <a:lnTo>
                    <a:pt x="1578" y="1659"/>
                  </a:lnTo>
                  <a:lnTo>
                    <a:pt x="1578" y="1669"/>
                  </a:lnTo>
                  <a:lnTo>
                    <a:pt x="1556" y="1674"/>
                  </a:lnTo>
                  <a:lnTo>
                    <a:pt x="1583" y="1687"/>
                  </a:lnTo>
                  <a:lnTo>
                    <a:pt x="1593" y="1692"/>
                  </a:lnTo>
                  <a:close/>
                  <a:moveTo>
                    <a:pt x="1520" y="1634"/>
                  </a:moveTo>
                  <a:lnTo>
                    <a:pt x="1520" y="1634"/>
                  </a:lnTo>
                  <a:lnTo>
                    <a:pt x="1513" y="1624"/>
                  </a:lnTo>
                  <a:lnTo>
                    <a:pt x="1510" y="1619"/>
                  </a:lnTo>
                  <a:lnTo>
                    <a:pt x="1472" y="1604"/>
                  </a:lnTo>
                  <a:lnTo>
                    <a:pt x="1414" y="1604"/>
                  </a:lnTo>
                  <a:lnTo>
                    <a:pt x="1382" y="1609"/>
                  </a:lnTo>
                  <a:lnTo>
                    <a:pt x="1371" y="1619"/>
                  </a:lnTo>
                  <a:lnTo>
                    <a:pt x="1397" y="1624"/>
                  </a:lnTo>
                  <a:lnTo>
                    <a:pt x="1419" y="1624"/>
                  </a:lnTo>
                  <a:lnTo>
                    <a:pt x="1450" y="1624"/>
                  </a:lnTo>
                  <a:lnTo>
                    <a:pt x="1482" y="1629"/>
                  </a:lnTo>
                  <a:lnTo>
                    <a:pt x="1492" y="1644"/>
                  </a:lnTo>
                  <a:lnTo>
                    <a:pt x="1503" y="1654"/>
                  </a:lnTo>
                  <a:lnTo>
                    <a:pt x="1545" y="1654"/>
                  </a:lnTo>
                  <a:lnTo>
                    <a:pt x="1553" y="1654"/>
                  </a:lnTo>
                  <a:lnTo>
                    <a:pt x="1556" y="1651"/>
                  </a:lnTo>
                  <a:lnTo>
                    <a:pt x="1556" y="1649"/>
                  </a:lnTo>
                  <a:lnTo>
                    <a:pt x="1545" y="1639"/>
                  </a:lnTo>
                  <a:lnTo>
                    <a:pt x="1538" y="1639"/>
                  </a:lnTo>
                  <a:lnTo>
                    <a:pt x="1528" y="1636"/>
                  </a:lnTo>
                  <a:lnTo>
                    <a:pt x="1520" y="1634"/>
                  </a:lnTo>
                  <a:close/>
                  <a:moveTo>
                    <a:pt x="1704" y="1717"/>
                  </a:moveTo>
                  <a:lnTo>
                    <a:pt x="1729" y="1722"/>
                  </a:lnTo>
                  <a:lnTo>
                    <a:pt x="1729" y="1709"/>
                  </a:lnTo>
                  <a:lnTo>
                    <a:pt x="1707" y="1709"/>
                  </a:lnTo>
                  <a:lnTo>
                    <a:pt x="1704" y="1717"/>
                  </a:lnTo>
                  <a:close/>
                  <a:moveTo>
                    <a:pt x="1452" y="1861"/>
                  </a:moveTo>
                  <a:lnTo>
                    <a:pt x="1452" y="1861"/>
                  </a:lnTo>
                  <a:lnTo>
                    <a:pt x="1467" y="1846"/>
                  </a:lnTo>
                  <a:lnTo>
                    <a:pt x="1487" y="1851"/>
                  </a:lnTo>
                  <a:lnTo>
                    <a:pt x="1492" y="1866"/>
                  </a:lnTo>
                  <a:lnTo>
                    <a:pt x="1508" y="1851"/>
                  </a:lnTo>
                  <a:lnTo>
                    <a:pt x="1487" y="1836"/>
                  </a:lnTo>
                  <a:lnTo>
                    <a:pt x="1462" y="1836"/>
                  </a:lnTo>
                  <a:lnTo>
                    <a:pt x="1445" y="1838"/>
                  </a:lnTo>
                  <a:lnTo>
                    <a:pt x="1432" y="1838"/>
                  </a:lnTo>
                  <a:lnTo>
                    <a:pt x="1424" y="1836"/>
                  </a:lnTo>
                  <a:lnTo>
                    <a:pt x="1419" y="1836"/>
                  </a:lnTo>
                  <a:lnTo>
                    <a:pt x="1419" y="1830"/>
                  </a:lnTo>
                  <a:lnTo>
                    <a:pt x="1414" y="1851"/>
                  </a:lnTo>
                  <a:lnTo>
                    <a:pt x="1435" y="1871"/>
                  </a:lnTo>
                  <a:lnTo>
                    <a:pt x="1445" y="1871"/>
                  </a:lnTo>
                  <a:lnTo>
                    <a:pt x="1452" y="1861"/>
                  </a:lnTo>
                  <a:close/>
                  <a:moveTo>
                    <a:pt x="2201" y="2073"/>
                  </a:moveTo>
                  <a:lnTo>
                    <a:pt x="2201" y="2073"/>
                  </a:lnTo>
                  <a:lnTo>
                    <a:pt x="2168" y="2062"/>
                  </a:lnTo>
                  <a:lnTo>
                    <a:pt x="2123" y="2037"/>
                  </a:lnTo>
                  <a:lnTo>
                    <a:pt x="2070" y="2032"/>
                  </a:lnTo>
                  <a:lnTo>
                    <a:pt x="2055" y="2027"/>
                  </a:lnTo>
                  <a:lnTo>
                    <a:pt x="2042" y="2012"/>
                  </a:lnTo>
                  <a:lnTo>
                    <a:pt x="2002" y="1997"/>
                  </a:lnTo>
                  <a:lnTo>
                    <a:pt x="1964" y="1974"/>
                  </a:lnTo>
                  <a:lnTo>
                    <a:pt x="1959" y="1954"/>
                  </a:lnTo>
                  <a:lnTo>
                    <a:pt x="1944" y="1914"/>
                  </a:lnTo>
                  <a:lnTo>
                    <a:pt x="1939" y="1914"/>
                  </a:lnTo>
                  <a:lnTo>
                    <a:pt x="1903" y="1893"/>
                  </a:lnTo>
                  <a:lnTo>
                    <a:pt x="1891" y="1893"/>
                  </a:lnTo>
                  <a:lnTo>
                    <a:pt x="1891" y="1896"/>
                  </a:lnTo>
                  <a:lnTo>
                    <a:pt x="1891" y="1893"/>
                  </a:lnTo>
                  <a:lnTo>
                    <a:pt x="1848" y="1888"/>
                  </a:lnTo>
                  <a:lnTo>
                    <a:pt x="1848" y="1883"/>
                  </a:lnTo>
                  <a:lnTo>
                    <a:pt x="1848" y="1888"/>
                  </a:lnTo>
                  <a:lnTo>
                    <a:pt x="1848" y="1881"/>
                  </a:lnTo>
                  <a:lnTo>
                    <a:pt x="1828" y="1876"/>
                  </a:lnTo>
                  <a:lnTo>
                    <a:pt x="1823" y="1861"/>
                  </a:lnTo>
                  <a:lnTo>
                    <a:pt x="1803" y="1846"/>
                  </a:lnTo>
                  <a:lnTo>
                    <a:pt x="1798" y="1846"/>
                  </a:lnTo>
                  <a:lnTo>
                    <a:pt x="1782" y="1841"/>
                  </a:lnTo>
                  <a:lnTo>
                    <a:pt x="1777" y="1830"/>
                  </a:lnTo>
                  <a:lnTo>
                    <a:pt x="1745" y="1815"/>
                  </a:lnTo>
                  <a:lnTo>
                    <a:pt x="1694" y="1820"/>
                  </a:lnTo>
                  <a:lnTo>
                    <a:pt x="1666" y="1815"/>
                  </a:lnTo>
                  <a:lnTo>
                    <a:pt x="1661" y="1805"/>
                  </a:lnTo>
                  <a:lnTo>
                    <a:pt x="1636" y="1800"/>
                  </a:lnTo>
                  <a:lnTo>
                    <a:pt x="1608" y="1805"/>
                  </a:lnTo>
                  <a:lnTo>
                    <a:pt x="1606" y="1803"/>
                  </a:lnTo>
                  <a:lnTo>
                    <a:pt x="1606" y="1798"/>
                  </a:lnTo>
                  <a:lnTo>
                    <a:pt x="1603" y="1790"/>
                  </a:lnTo>
                  <a:lnTo>
                    <a:pt x="1591" y="1795"/>
                  </a:lnTo>
                  <a:lnTo>
                    <a:pt x="1603" y="1790"/>
                  </a:lnTo>
                  <a:lnTo>
                    <a:pt x="1603" y="1785"/>
                  </a:lnTo>
                  <a:lnTo>
                    <a:pt x="1566" y="1795"/>
                  </a:lnTo>
                  <a:lnTo>
                    <a:pt x="1545" y="1805"/>
                  </a:lnTo>
                  <a:lnTo>
                    <a:pt x="1535" y="1830"/>
                  </a:lnTo>
                  <a:lnTo>
                    <a:pt x="1525" y="1836"/>
                  </a:lnTo>
                  <a:lnTo>
                    <a:pt x="1508" y="1851"/>
                  </a:lnTo>
                  <a:lnTo>
                    <a:pt x="1492" y="1866"/>
                  </a:lnTo>
                  <a:lnTo>
                    <a:pt x="1498" y="1878"/>
                  </a:lnTo>
                  <a:lnTo>
                    <a:pt x="1503" y="1904"/>
                  </a:lnTo>
                  <a:lnTo>
                    <a:pt x="1503" y="1919"/>
                  </a:lnTo>
                  <a:lnTo>
                    <a:pt x="1508" y="1939"/>
                  </a:lnTo>
                  <a:lnTo>
                    <a:pt x="1487" y="1954"/>
                  </a:lnTo>
                  <a:lnTo>
                    <a:pt x="1477" y="1964"/>
                  </a:lnTo>
                  <a:lnTo>
                    <a:pt x="1472" y="1974"/>
                  </a:lnTo>
                  <a:lnTo>
                    <a:pt x="1450" y="2022"/>
                  </a:lnTo>
                  <a:lnTo>
                    <a:pt x="1462" y="2042"/>
                  </a:lnTo>
                  <a:lnTo>
                    <a:pt x="1450" y="2047"/>
                  </a:lnTo>
                  <a:lnTo>
                    <a:pt x="1452" y="2047"/>
                  </a:lnTo>
                  <a:lnTo>
                    <a:pt x="1435" y="2057"/>
                  </a:lnTo>
                  <a:lnTo>
                    <a:pt x="1452" y="2093"/>
                  </a:lnTo>
                  <a:lnTo>
                    <a:pt x="1482" y="2146"/>
                  </a:lnTo>
                  <a:lnTo>
                    <a:pt x="1515" y="2211"/>
                  </a:lnTo>
                  <a:lnTo>
                    <a:pt x="1515" y="2221"/>
                  </a:lnTo>
                  <a:lnTo>
                    <a:pt x="1626" y="2284"/>
                  </a:lnTo>
                  <a:lnTo>
                    <a:pt x="1631" y="2284"/>
                  </a:lnTo>
                  <a:lnTo>
                    <a:pt x="1631" y="2282"/>
                  </a:lnTo>
                  <a:lnTo>
                    <a:pt x="1634" y="2279"/>
                  </a:lnTo>
                  <a:lnTo>
                    <a:pt x="1649" y="2294"/>
                  </a:lnTo>
                  <a:lnTo>
                    <a:pt x="1649" y="2297"/>
                  </a:lnTo>
                  <a:lnTo>
                    <a:pt x="1644" y="2315"/>
                  </a:lnTo>
                  <a:lnTo>
                    <a:pt x="1666" y="2352"/>
                  </a:lnTo>
                  <a:lnTo>
                    <a:pt x="1671" y="2362"/>
                  </a:lnTo>
                  <a:lnTo>
                    <a:pt x="1677" y="2357"/>
                  </a:lnTo>
                  <a:lnTo>
                    <a:pt x="1677" y="2360"/>
                  </a:lnTo>
                  <a:lnTo>
                    <a:pt x="1671" y="2362"/>
                  </a:lnTo>
                  <a:lnTo>
                    <a:pt x="1677" y="2368"/>
                  </a:lnTo>
                  <a:lnTo>
                    <a:pt x="1671" y="2388"/>
                  </a:lnTo>
                  <a:lnTo>
                    <a:pt x="1656" y="2405"/>
                  </a:lnTo>
                  <a:lnTo>
                    <a:pt x="1656" y="2436"/>
                  </a:lnTo>
                  <a:lnTo>
                    <a:pt x="1646" y="2456"/>
                  </a:lnTo>
                  <a:lnTo>
                    <a:pt x="1629" y="2524"/>
                  </a:lnTo>
                  <a:lnTo>
                    <a:pt x="1634" y="2574"/>
                  </a:lnTo>
                  <a:lnTo>
                    <a:pt x="1603" y="2642"/>
                  </a:lnTo>
                  <a:lnTo>
                    <a:pt x="1598" y="2713"/>
                  </a:lnTo>
                  <a:lnTo>
                    <a:pt x="1598" y="2751"/>
                  </a:lnTo>
                  <a:lnTo>
                    <a:pt x="1593" y="2786"/>
                  </a:lnTo>
                  <a:lnTo>
                    <a:pt x="1603" y="2806"/>
                  </a:lnTo>
                  <a:lnTo>
                    <a:pt x="1588" y="2889"/>
                  </a:lnTo>
                  <a:lnTo>
                    <a:pt x="1571" y="2925"/>
                  </a:lnTo>
                  <a:lnTo>
                    <a:pt x="1578" y="2950"/>
                  </a:lnTo>
                  <a:lnTo>
                    <a:pt x="1593" y="2983"/>
                  </a:lnTo>
                  <a:lnTo>
                    <a:pt x="1677" y="3018"/>
                  </a:lnTo>
                  <a:lnTo>
                    <a:pt x="1656" y="2998"/>
                  </a:lnTo>
                  <a:lnTo>
                    <a:pt x="1654" y="2993"/>
                  </a:lnTo>
                  <a:lnTo>
                    <a:pt x="1679" y="3018"/>
                  </a:lnTo>
                  <a:lnTo>
                    <a:pt x="1651" y="2960"/>
                  </a:lnTo>
                  <a:lnTo>
                    <a:pt x="1671" y="2927"/>
                  </a:lnTo>
                  <a:lnTo>
                    <a:pt x="1694" y="2894"/>
                  </a:lnTo>
                  <a:lnTo>
                    <a:pt x="1702" y="2862"/>
                  </a:lnTo>
                  <a:lnTo>
                    <a:pt x="1689" y="2847"/>
                  </a:lnTo>
                  <a:lnTo>
                    <a:pt x="1687" y="2824"/>
                  </a:lnTo>
                  <a:lnTo>
                    <a:pt x="1722" y="2781"/>
                  </a:lnTo>
                  <a:lnTo>
                    <a:pt x="1740" y="2741"/>
                  </a:lnTo>
                  <a:lnTo>
                    <a:pt x="1727" y="2726"/>
                  </a:lnTo>
                  <a:lnTo>
                    <a:pt x="1752" y="2715"/>
                  </a:lnTo>
                  <a:lnTo>
                    <a:pt x="1780" y="2673"/>
                  </a:lnTo>
                  <a:lnTo>
                    <a:pt x="1828" y="2655"/>
                  </a:lnTo>
                  <a:lnTo>
                    <a:pt x="1848" y="2642"/>
                  </a:lnTo>
                  <a:lnTo>
                    <a:pt x="1856" y="2605"/>
                  </a:lnTo>
                  <a:lnTo>
                    <a:pt x="1840" y="2594"/>
                  </a:lnTo>
                  <a:lnTo>
                    <a:pt x="1840" y="2584"/>
                  </a:lnTo>
                  <a:lnTo>
                    <a:pt x="1850" y="2594"/>
                  </a:lnTo>
                  <a:lnTo>
                    <a:pt x="1876" y="2599"/>
                  </a:lnTo>
                  <a:lnTo>
                    <a:pt x="1901" y="2579"/>
                  </a:lnTo>
                  <a:lnTo>
                    <a:pt x="1906" y="2569"/>
                  </a:lnTo>
                  <a:lnTo>
                    <a:pt x="1903" y="2559"/>
                  </a:lnTo>
                  <a:lnTo>
                    <a:pt x="1906" y="2569"/>
                  </a:lnTo>
                  <a:lnTo>
                    <a:pt x="1914" y="2552"/>
                  </a:lnTo>
                  <a:lnTo>
                    <a:pt x="1934" y="2531"/>
                  </a:lnTo>
                  <a:lnTo>
                    <a:pt x="1959" y="2506"/>
                  </a:lnTo>
                  <a:lnTo>
                    <a:pt x="1982" y="2438"/>
                  </a:lnTo>
                  <a:lnTo>
                    <a:pt x="1997" y="2408"/>
                  </a:lnTo>
                  <a:lnTo>
                    <a:pt x="2055" y="2373"/>
                  </a:lnTo>
                  <a:lnTo>
                    <a:pt x="2090" y="2368"/>
                  </a:lnTo>
                  <a:lnTo>
                    <a:pt x="2100" y="2362"/>
                  </a:lnTo>
                  <a:lnTo>
                    <a:pt x="2110" y="2342"/>
                  </a:lnTo>
                  <a:lnTo>
                    <a:pt x="2118" y="2320"/>
                  </a:lnTo>
                  <a:lnTo>
                    <a:pt x="2133" y="2294"/>
                  </a:lnTo>
                  <a:lnTo>
                    <a:pt x="2138" y="2284"/>
                  </a:lnTo>
                  <a:lnTo>
                    <a:pt x="2143" y="2196"/>
                  </a:lnTo>
                  <a:lnTo>
                    <a:pt x="2158" y="2191"/>
                  </a:lnTo>
                  <a:lnTo>
                    <a:pt x="2211" y="2125"/>
                  </a:lnTo>
                  <a:lnTo>
                    <a:pt x="2211" y="2110"/>
                  </a:lnTo>
                  <a:lnTo>
                    <a:pt x="2201" y="2073"/>
                  </a:lnTo>
                  <a:close/>
                  <a:moveTo>
                    <a:pt x="1440" y="567"/>
                  </a:moveTo>
                  <a:lnTo>
                    <a:pt x="1445" y="570"/>
                  </a:lnTo>
                  <a:lnTo>
                    <a:pt x="1447" y="570"/>
                  </a:lnTo>
                  <a:lnTo>
                    <a:pt x="1450" y="572"/>
                  </a:lnTo>
                  <a:lnTo>
                    <a:pt x="1455" y="575"/>
                  </a:lnTo>
                  <a:lnTo>
                    <a:pt x="1457" y="575"/>
                  </a:lnTo>
                  <a:lnTo>
                    <a:pt x="1462" y="577"/>
                  </a:lnTo>
                  <a:lnTo>
                    <a:pt x="1467" y="577"/>
                  </a:lnTo>
                  <a:lnTo>
                    <a:pt x="1470" y="580"/>
                  </a:lnTo>
                  <a:lnTo>
                    <a:pt x="1472" y="580"/>
                  </a:lnTo>
                  <a:lnTo>
                    <a:pt x="1475" y="577"/>
                  </a:lnTo>
                  <a:lnTo>
                    <a:pt x="1475" y="575"/>
                  </a:lnTo>
                  <a:lnTo>
                    <a:pt x="1477" y="575"/>
                  </a:lnTo>
                  <a:lnTo>
                    <a:pt x="1480" y="570"/>
                  </a:lnTo>
                  <a:lnTo>
                    <a:pt x="1482" y="567"/>
                  </a:lnTo>
                  <a:lnTo>
                    <a:pt x="1480" y="565"/>
                  </a:lnTo>
                  <a:lnTo>
                    <a:pt x="1475" y="565"/>
                  </a:lnTo>
                  <a:lnTo>
                    <a:pt x="1472" y="562"/>
                  </a:lnTo>
                  <a:lnTo>
                    <a:pt x="1457" y="562"/>
                  </a:lnTo>
                  <a:lnTo>
                    <a:pt x="1455" y="560"/>
                  </a:lnTo>
                  <a:lnTo>
                    <a:pt x="1452" y="555"/>
                  </a:lnTo>
                  <a:lnTo>
                    <a:pt x="1450" y="550"/>
                  </a:lnTo>
                  <a:lnTo>
                    <a:pt x="1447" y="545"/>
                  </a:lnTo>
                  <a:lnTo>
                    <a:pt x="1442" y="545"/>
                  </a:lnTo>
                  <a:lnTo>
                    <a:pt x="1435" y="542"/>
                  </a:lnTo>
                  <a:lnTo>
                    <a:pt x="1429" y="540"/>
                  </a:lnTo>
                  <a:lnTo>
                    <a:pt x="1424" y="540"/>
                  </a:lnTo>
                  <a:lnTo>
                    <a:pt x="1419" y="540"/>
                  </a:lnTo>
                  <a:lnTo>
                    <a:pt x="1417" y="540"/>
                  </a:lnTo>
                  <a:lnTo>
                    <a:pt x="1414" y="542"/>
                  </a:lnTo>
                  <a:lnTo>
                    <a:pt x="1412" y="545"/>
                  </a:lnTo>
                  <a:lnTo>
                    <a:pt x="1409" y="545"/>
                  </a:lnTo>
                  <a:lnTo>
                    <a:pt x="1409" y="542"/>
                  </a:lnTo>
                  <a:lnTo>
                    <a:pt x="1407" y="535"/>
                  </a:lnTo>
                  <a:lnTo>
                    <a:pt x="1404" y="529"/>
                  </a:lnTo>
                  <a:lnTo>
                    <a:pt x="1402" y="527"/>
                  </a:lnTo>
                  <a:lnTo>
                    <a:pt x="1399" y="524"/>
                  </a:lnTo>
                  <a:lnTo>
                    <a:pt x="1394" y="524"/>
                  </a:lnTo>
                  <a:lnTo>
                    <a:pt x="1392" y="524"/>
                  </a:lnTo>
                  <a:lnTo>
                    <a:pt x="1392" y="529"/>
                  </a:lnTo>
                  <a:lnTo>
                    <a:pt x="1392" y="535"/>
                  </a:lnTo>
                  <a:lnTo>
                    <a:pt x="1392" y="542"/>
                  </a:lnTo>
                  <a:lnTo>
                    <a:pt x="1392" y="547"/>
                  </a:lnTo>
                  <a:lnTo>
                    <a:pt x="1392" y="550"/>
                  </a:lnTo>
                  <a:lnTo>
                    <a:pt x="1394" y="552"/>
                  </a:lnTo>
                  <a:lnTo>
                    <a:pt x="1394" y="555"/>
                  </a:lnTo>
                  <a:lnTo>
                    <a:pt x="1394" y="560"/>
                  </a:lnTo>
                  <a:lnTo>
                    <a:pt x="1394" y="565"/>
                  </a:lnTo>
                  <a:lnTo>
                    <a:pt x="1394" y="570"/>
                  </a:lnTo>
                  <a:lnTo>
                    <a:pt x="1397" y="575"/>
                  </a:lnTo>
                  <a:lnTo>
                    <a:pt x="1397" y="577"/>
                  </a:lnTo>
                  <a:lnTo>
                    <a:pt x="1394" y="577"/>
                  </a:lnTo>
                  <a:lnTo>
                    <a:pt x="1392" y="580"/>
                  </a:lnTo>
                  <a:lnTo>
                    <a:pt x="1389" y="585"/>
                  </a:lnTo>
                  <a:lnTo>
                    <a:pt x="1387" y="587"/>
                  </a:lnTo>
                  <a:lnTo>
                    <a:pt x="1384" y="590"/>
                  </a:lnTo>
                  <a:lnTo>
                    <a:pt x="1387" y="593"/>
                  </a:lnTo>
                  <a:lnTo>
                    <a:pt x="1392" y="593"/>
                  </a:lnTo>
                  <a:lnTo>
                    <a:pt x="1397" y="590"/>
                  </a:lnTo>
                  <a:lnTo>
                    <a:pt x="1399" y="590"/>
                  </a:lnTo>
                  <a:lnTo>
                    <a:pt x="1402" y="590"/>
                  </a:lnTo>
                  <a:lnTo>
                    <a:pt x="1407" y="590"/>
                  </a:lnTo>
                  <a:lnTo>
                    <a:pt x="1409" y="590"/>
                  </a:lnTo>
                  <a:lnTo>
                    <a:pt x="1412" y="593"/>
                  </a:lnTo>
                  <a:lnTo>
                    <a:pt x="1414" y="598"/>
                  </a:lnTo>
                  <a:lnTo>
                    <a:pt x="1414" y="600"/>
                  </a:lnTo>
                  <a:lnTo>
                    <a:pt x="1417" y="603"/>
                  </a:lnTo>
                  <a:lnTo>
                    <a:pt x="1419" y="603"/>
                  </a:lnTo>
                  <a:lnTo>
                    <a:pt x="1424" y="600"/>
                  </a:lnTo>
                  <a:lnTo>
                    <a:pt x="1424" y="598"/>
                  </a:lnTo>
                  <a:lnTo>
                    <a:pt x="1427" y="595"/>
                  </a:lnTo>
                  <a:lnTo>
                    <a:pt x="1427" y="593"/>
                  </a:lnTo>
                  <a:lnTo>
                    <a:pt x="1429" y="590"/>
                  </a:lnTo>
                  <a:lnTo>
                    <a:pt x="1435" y="587"/>
                  </a:lnTo>
                  <a:lnTo>
                    <a:pt x="1437" y="585"/>
                  </a:lnTo>
                  <a:lnTo>
                    <a:pt x="1437" y="580"/>
                  </a:lnTo>
                  <a:lnTo>
                    <a:pt x="1437" y="575"/>
                  </a:lnTo>
                  <a:lnTo>
                    <a:pt x="1435" y="570"/>
                  </a:lnTo>
                  <a:lnTo>
                    <a:pt x="1437" y="567"/>
                  </a:lnTo>
                  <a:lnTo>
                    <a:pt x="1440" y="567"/>
                  </a:lnTo>
                  <a:close/>
                  <a:moveTo>
                    <a:pt x="966" y="300"/>
                  </a:moveTo>
                  <a:lnTo>
                    <a:pt x="968" y="303"/>
                  </a:lnTo>
                  <a:lnTo>
                    <a:pt x="971" y="310"/>
                  </a:lnTo>
                  <a:lnTo>
                    <a:pt x="973" y="323"/>
                  </a:lnTo>
                  <a:lnTo>
                    <a:pt x="973" y="330"/>
                  </a:lnTo>
                  <a:lnTo>
                    <a:pt x="973" y="335"/>
                  </a:lnTo>
                  <a:lnTo>
                    <a:pt x="978" y="338"/>
                  </a:lnTo>
                  <a:lnTo>
                    <a:pt x="983" y="335"/>
                  </a:lnTo>
                  <a:lnTo>
                    <a:pt x="986" y="333"/>
                  </a:lnTo>
                  <a:lnTo>
                    <a:pt x="988" y="330"/>
                  </a:lnTo>
                  <a:lnTo>
                    <a:pt x="991" y="333"/>
                  </a:lnTo>
                  <a:lnTo>
                    <a:pt x="996" y="335"/>
                  </a:lnTo>
                  <a:lnTo>
                    <a:pt x="998" y="338"/>
                  </a:lnTo>
                  <a:lnTo>
                    <a:pt x="1003" y="335"/>
                  </a:lnTo>
                  <a:lnTo>
                    <a:pt x="1006" y="330"/>
                  </a:lnTo>
                  <a:lnTo>
                    <a:pt x="1011" y="323"/>
                  </a:lnTo>
                  <a:lnTo>
                    <a:pt x="1016" y="320"/>
                  </a:lnTo>
                  <a:lnTo>
                    <a:pt x="1024" y="318"/>
                  </a:lnTo>
                  <a:lnTo>
                    <a:pt x="1026" y="315"/>
                  </a:lnTo>
                  <a:lnTo>
                    <a:pt x="1026" y="310"/>
                  </a:lnTo>
                  <a:lnTo>
                    <a:pt x="1026" y="305"/>
                  </a:lnTo>
                  <a:lnTo>
                    <a:pt x="1029" y="305"/>
                  </a:lnTo>
                  <a:lnTo>
                    <a:pt x="1039" y="303"/>
                  </a:lnTo>
                  <a:lnTo>
                    <a:pt x="1044" y="300"/>
                  </a:lnTo>
                  <a:lnTo>
                    <a:pt x="1049" y="300"/>
                  </a:lnTo>
                  <a:lnTo>
                    <a:pt x="1054" y="298"/>
                  </a:lnTo>
                  <a:lnTo>
                    <a:pt x="1059" y="295"/>
                  </a:lnTo>
                  <a:lnTo>
                    <a:pt x="1064" y="295"/>
                  </a:lnTo>
                  <a:lnTo>
                    <a:pt x="1066" y="292"/>
                  </a:lnTo>
                  <a:lnTo>
                    <a:pt x="1066" y="290"/>
                  </a:lnTo>
                  <a:lnTo>
                    <a:pt x="1069" y="287"/>
                  </a:lnTo>
                  <a:lnTo>
                    <a:pt x="1066" y="285"/>
                  </a:lnTo>
                  <a:lnTo>
                    <a:pt x="1066" y="277"/>
                  </a:lnTo>
                  <a:lnTo>
                    <a:pt x="1064" y="270"/>
                  </a:lnTo>
                  <a:lnTo>
                    <a:pt x="1059" y="265"/>
                  </a:lnTo>
                  <a:lnTo>
                    <a:pt x="1056" y="262"/>
                  </a:lnTo>
                  <a:lnTo>
                    <a:pt x="1054" y="262"/>
                  </a:lnTo>
                  <a:lnTo>
                    <a:pt x="1049" y="262"/>
                  </a:lnTo>
                  <a:lnTo>
                    <a:pt x="1046" y="262"/>
                  </a:lnTo>
                  <a:lnTo>
                    <a:pt x="1044" y="257"/>
                  </a:lnTo>
                  <a:lnTo>
                    <a:pt x="1041" y="255"/>
                  </a:lnTo>
                  <a:lnTo>
                    <a:pt x="1039" y="250"/>
                  </a:lnTo>
                  <a:lnTo>
                    <a:pt x="1031" y="247"/>
                  </a:lnTo>
                  <a:lnTo>
                    <a:pt x="1026" y="247"/>
                  </a:lnTo>
                  <a:lnTo>
                    <a:pt x="1021" y="247"/>
                  </a:lnTo>
                  <a:lnTo>
                    <a:pt x="1019" y="245"/>
                  </a:lnTo>
                  <a:lnTo>
                    <a:pt x="1016" y="242"/>
                  </a:lnTo>
                  <a:lnTo>
                    <a:pt x="1011" y="242"/>
                  </a:lnTo>
                  <a:lnTo>
                    <a:pt x="1008" y="240"/>
                  </a:lnTo>
                  <a:lnTo>
                    <a:pt x="1006" y="242"/>
                  </a:lnTo>
                  <a:lnTo>
                    <a:pt x="1006" y="245"/>
                  </a:lnTo>
                  <a:lnTo>
                    <a:pt x="1006" y="250"/>
                  </a:lnTo>
                  <a:lnTo>
                    <a:pt x="1003" y="255"/>
                  </a:lnTo>
                  <a:lnTo>
                    <a:pt x="1003" y="257"/>
                  </a:lnTo>
                  <a:lnTo>
                    <a:pt x="998" y="260"/>
                  </a:lnTo>
                  <a:lnTo>
                    <a:pt x="993" y="267"/>
                  </a:lnTo>
                  <a:lnTo>
                    <a:pt x="986" y="272"/>
                  </a:lnTo>
                  <a:lnTo>
                    <a:pt x="983" y="277"/>
                  </a:lnTo>
                  <a:lnTo>
                    <a:pt x="978" y="282"/>
                  </a:lnTo>
                  <a:lnTo>
                    <a:pt x="971" y="287"/>
                  </a:lnTo>
                  <a:lnTo>
                    <a:pt x="966" y="295"/>
                  </a:lnTo>
                  <a:lnTo>
                    <a:pt x="963" y="300"/>
                  </a:lnTo>
                  <a:lnTo>
                    <a:pt x="966" y="300"/>
                  </a:lnTo>
                  <a:close/>
                  <a:moveTo>
                    <a:pt x="1498" y="494"/>
                  </a:moveTo>
                  <a:lnTo>
                    <a:pt x="1498" y="494"/>
                  </a:lnTo>
                  <a:lnTo>
                    <a:pt x="1498" y="492"/>
                  </a:lnTo>
                  <a:lnTo>
                    <a:pt x="1498" y="489"/>
                  </a:lnTo>
                  <a:lnTo>
                    <a:pt x="1495" y="489"/>
                  </a:lnTo>
                  <a:lnTo>
                    <a:pt x="1495" y="492"/>
                  </a:lnTo>
                  <a:lnTo>
                    <a:pt x="1498" y="494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111" name="Freeform 6"/>
            <p:cNvSpPr>
              <a:spLocks/>
            </p:cNvSpPr>
            <p:nvPr/>
          </p:nvSpPr>
          <p:spPr bwMode="auto">
            <a:xfrm>
              <a:off x="3218" y="2127"/>
              <a:ext cx="46" cy="28"/>
            </a:xfrm>
            <a:custGeom>
              <a:avLst/>
              <a:gdLst>
                <a:gd name="T0" fmla="*/ 0 w 46"/>
                <a:gd name="T1" fmla="*/ 15 h 28"/>
                <a:gd name="T2" fmla="*/ 3 w 46"/>
                <a:gd name="T3" fmla="*/ 17 h 28"/>
                <a:gd name="T4" fmla="*/ 12 w 46"/>
                <a:gd name="T5" fmla="*/ 14 h 28"/>
                <a:gd name="T6" fmla="*/ 13 w 46"/>
                <a:gd name="T7" fmla="*/ 8 h 28"/>
                <a:gd name="T8" fmla="*/ 27 w 46"/>
                <a:gd name="T9" fmla="*/ 9 h 28"/>
                <a:gd name="T10" fmla="*/ 46 w 46"/>
                <a:gd name="T11" fmla="*/ 0 h 28"/>
                <a:gd name="T12" fmla="*/ 46 w 46"/>
                <a:gd name="T13" fmla="*/ 1 h 28"/>
                <a:gd name="T14" fmla="*/ 33 w 46"/>
                <a:gd name="T15" fmla="*/ 11 h 28"/>
                <a:gd name="T16" fmla="*/ 36 w 46"/>
                <a:gd name="T17" fmla="*/ 18 h 28"/>
                <a:gd name="T18" fmla="*/ 27 w 46"/>
                <a:gd name="T19" fmla="*/ 21 h 28"/>
                <a:gd name="T20" fmla="*/ 15 w 46"/>
                <a:gd name="T21" fmla="*/ 28 h 28"/>
                <a:gd name="T22" fmla="*/ 13 w 46"/>
                <a:gd name="T23" fmla="*/ 28 h 28"/>
                <a:gd name="T24" fmla="*/ 8 w 46"/>
                <a:gd name="T25" fmla="*/ 26 h 28"/>
                <a:gd name="T26" fmla="*/ 2 w 46"/>
                <a:gd name="T27" fmla="*/ 23 h 28"/>
                <a:gd name="T28" fmla="*/ 0 w 46"/>
                <a:gd name="T29" fmla="*/ 15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6"/>
                <a:gd name="T46" fmla="*/ 0 h 28"/>
                <a:gd name="T47" fmla="*/ 46 w 46"/>
                <a:gd name="T48" fmla="*/ 28 h 2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371600" y="3048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67000" y="45720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80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9600" y="28956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75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86200" y="38100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1,400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91200" y="30480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450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000" y="32766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30,000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91200" y="36576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9,000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05400" y="3200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250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5800" y="35052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230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19600" y="43434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1,800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96200" y="48006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934200" y="3048000"/>
            <a:ext cx="1143000" cy="914400"/>
          </a:xfrm>
          <a:prstGeom prst="ellipse">
            <a:avLst/>
          </a:prstGeom>
          <a:solidFill>
            <a:srgbClr val="FFFF00">
              <a:alpha val="28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715000" y="3505200"/>
            <a:ext cx="1143000" cy="914400"/>
          </a:xfrm>
          <a:prstGeom prst="ellipse">
            <a:avLst/>
          </a:prstGeom>
          <a:solidFill>
            <a:srgbClr val="FFFF00">
              <a:alpha val="28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285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85344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World Cotton Industry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174421790"/>
              </p:ext>
            </p:extLst>
          </p:nvPr>
        </p:nvGraphicFramePr>
        <p:xfrm>
          <a:off x="381000" y="1219200"/>
          <a:ext cx="85344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1695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FF"/>
                </a:solidFill>
              </a:rPr>
              <a:t>World Cotton Employment</a:t>
            </a:r>
            <a:endParaRPr lang="en-US" sz="4400" b="1" dirty="0">
              <a:solidFill>
                <a:srgbClr val="FFFFFF"/>
              </a:solidFill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81000" y="1294658"/>
            <a:ext cx="8382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spcBef>
                <a:spcPts val="1200"/>
              </a:spcBef>
            </a:pPr>
            <a:r>
              <a:rPr lang="en-US" sz="3200" b="1" dirty="0" smtClean="0">
                <a:latin typeface="Arial"/>
                <a:cs typeface="Arial"/>
              </a:rPr>
              <a:t>Segment		Number		Employees</a:t>
            </a:r>
            <a:endParaRPr lang="en-US" sz="32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8719"/>
                </a:solidFill>
                <a:latin typeface="Arial"/>
                <a:cs typeface="Arial"/>
              </a:rPr>
              <a:t>Gins			9,000		400,000</a:t>
            </a:r>
          </a:p>
          <a:p>
            <a:pPr eaLnBrk="0" hangingPunct="0">
              <a:spcBef>
                <a:spcPts val="1200"/>
              </a:spcBef>
            </a:pPr>
            <a:r>
              <a:rPr lang="en-US" sz="3200" b="1" dirty="0" err="1" smtClean="0">
                <a:solidFill>
                  <a:srgbClr val="FF8719"/>
                </a:solidFill>
                <a:latin typeface="Arial"/>
                <a:cs typeface="Arial"/>
              </a:rPr>
              <a:t>Prs</a:t>
            </a:r>
            <a:r>
              <a:rPr lang="en-US" sz="3200" b="1" dirty="0" smtClean="0">
                <a:solidFill>
                  <a:srgbClr val="FF8719"/>
                </a:solidFill>
                <a:latin typeface="Arial"/>
                <a:cs typeface="Arial"/>
              </a:rPr>
              <a:t>./Whs.*	3,000		30,000</a:t>
            </a:r>
          </a:p>
          <a:p>
            <a:pPr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8719"/>
                </a:solidFill>
                <a:latin typeface="Arial"/>
                <a:cs typeface="Arial"/>
              </a:rPr>
              <a:t>Merchants	10,000	</a:t>
            </a:r>
            <a:r>
              <a:rPr lang="en-US" sz="3200" b="1" dirty="0">
                <a:solidFill>
                  <a:srgbClr val="FF8719"/>
                </a:solidFill>
                <a:latin typeface="Arial"/>
                <a:cs typeface="Arial"/>
              </a:rPr>
              <a:t>	</a:t>
            </a:r>
            <a:r>
              <a:rPr lang="en-US" sz="3200" b="1" dirty="0" smtClean="0">
                <a:solidFill>
                  <a:srgbClr val="FF8719"/>
                </a:solidFill>
                <a:latin typeface="Arial"/>
                <a:cs typeface="Arial"/>
              </a:rPr>
              <a:t>30,000</a:t>
            </a:r>
          </a:p>
          <a:p>
            <a:pPr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8719"/>
                </a:solidFill>
                <a:latin typeface="Arial"/>
                <a:cs typeface="Arial"/>
              </a:rPr>
              <a:t>Spinners		6,000		3,000,000</a:t>
            </a:r>
          </a:p>
          <a:p>
            <a:pPr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8719"/>
                </a:solidFill>
                <a:latin typeface="Arial"/>
                <a:cs typeface="Arial"/>
              </a:rPr>
              <a:t>Weavers		3,000		700,000</a:t>
            </a:r>
          </a:p>
          <a:p>
            <a:pPr eaLnBrk="0" hangingPunct="0">
              <a:spcBef>
                <a:spcPts val="1200"/>
              </a:spcBef>
            </a:pPr>
            <a:r>
              <a:rPr lang="en-US" sz="3200" b="1" dirty="0" smtClean="0">
                <a:solidFill>
                  <a:srgbClr val="FF8719"/>
                </a:solidFill>
                <a:latin typeface="Arial"/>
                <a:cs typeface="Arial"/>
              </a:rPr>
              <a:t>Knitters		7,000		1,700,000</a:t>
            </a:r>
          </a:p>
          <a:p>
            <a:pPr eaLnBrk="0" hangingPunct="0">
              <a:spcBef>
                <a:spcPts val="1200"/>
              </a:spcBef>
            </a:pPr>
            <a:r>
              <a:rPr lang="en-US" sz="32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en-US" sz="3200" b="1" dirty="0" smtClean="0">
                <a:solidFill>
                  <a:srgbClr val="FF0000"/>
                </a:solidFill>
                <a:latin typeface="Arial"/>
                <a:cs typeface="Arial"/>
              </a:rPr>
              <a:t>					6,000,000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6248400"/>
            <a:ext cx="510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*Pressing factories and warehouses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32112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8">
    <a:dk1>
      <a:srgbClr val="003366"/>
    </a:dk1>
    <a:lt1>
      <a:srgbClr val="FFFFFF"/>
    </a:lt1>
    <a:dk2>
      <a:srgbClr val="000099"/>
    </a:dk2>
    <a:lt2>
      <a:srgbClr val="CCFFFF"/>
    </a:lt2>
    <a:accent1>
      <a:srgbClr val="3366CC"/>
    </a:accent1>
    <a:accent2>
      <a:srgbClr val="00B000"/>
    </a:accent2>
    <a:accent3>
      <a:srgbClr val="AAAACA"/>
    </a:accent3>
    <a:accent4>
      <a:srgbClr val="DADADA"/>
    </a:accent4>
    <a:accent5>
      <a:srgbClr val="ADB8E2"/>
    </a:accent5>
    <a:accent6>
      <a:srgbClr val="009F00"/>
    </a:accent6>
    <a:hlink>
      <a:srgbClr val="66CCFF"/>
    </a:hlink>
    <a:folHlink>
      <a:srgbClr val="FFE701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8">
    <a:dk1>
      <a:srgbClr val="003366"/>
    </a:dk1>
    <a:lt1>
      <a:srgbClr val="FFFFFF"/>
    </a:lt1>
    <a:dk2>
      <a:srgbClr val="000099"/>
    </a:dk2>
    <a:lt2>
      <a:srgbClr val="CCFFFF"/>
    </a:lt2>
    <a:accent1>
      <a:srgbClr val="3366CC"/>
    </a:accent1>
    <a:accent2>
      <a:srgbClr val="00B000"/>
    </a:accent2>
    <a:accent3>
      <a:srgbClr val="AAAACA"/>
    </a:accent3>
    <a:accent4>
      <a:srgbClr val="DADADA"/>
    </a:accent4>
    <a:accent5>
      <a:srgbClr val="ADB8E2"/>
    </a:accent5>
    <a:accent6>
      <a:srgbClr val="009F00"/>
    </a:accent6>
    <a:hlink>
      <a:srgbClr val="66CCFF"/>
    </a:hlink>
    <a:folHlink>
      <a:srgbClr val="FFE701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32037</TotalTime>
  <Words>201</Words>
  <Application>Microsoft Macintosh PowerPoint</Application>
  <PresentationFormat>On-screen Show (4:3)</PresentationFormat>
  <Paragraphs>94</Paragraphs>
  <Slides>15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Default Design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World Cotton Households, 000s</vt:lpstr>
      <vt:lpstr>World Cotton Industry</vt:lpstr>
      <vt:lpstr>PowerPoint Presentation</vt:lpstr>
      <vt:lpstr>PowerPoint Presentation</vt:lpstr>
      <vt:lpstr>PowerPoint Presentation</vt:lpstr>
      <vt:lpstr>World Wool Industry</vt:lpstr>
      <vt:lpstr>Natural Fibre Industries</vt:lpstr>
      <vt:lpstr>WORLD FIBER PRODUCTION</vt:lpstr>
      <vt:lpstr>WORLD FIBER PRICES</vt:lpstr>
    </vt:vector>
  </TitlesOfParts>
  <Company>ICAC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EXPORT COMMITMENTS</dc:title>
  <dc:creator>Armelle Gruere;Andrei Guitchounts;Alejandro S. Plastina</dc:creator>
  <cp:lastModifiedBy>Terry Townsend</cp:lastModifiedBy>
  <cp:revision>2218</cp:revision>
  <cp:lastPrinted>2011-10-25T20:20:40Z</cp:lastPrinted>
  <dcterms:created xsi:type="dcterms:W3CDTF">2003-03-28T16:27:48Z</dcterms:created>
  <dcterms:modified xsi:type="dcterms:W3CDTF">2015-04-22T18:19:12Z</dcterms:modified>
</cp:coreProperties>
</file>